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3"/>
    <p:sldMasterId id="214748370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Fjalla One"/>
      <p:regular r:id="rId41"/>
    </p:embeddedFont>
    <p:embeddedFont>
      <p:font typeface="Viga"/>
      <p:regular r:id="rId42"/>
    </p:embeddedFont>
    <p:embeddedFont>
      <p:font typeface="Barlow Semi Condensed Medium"/>
      <p:regular r:id="rId43"/>
      <p:bold r:id="rId44"/>
      <p:italic r:id="rId45"/>
      <p:boldItalic r:id="rId46"/>
    </p:embeddedFont>
    <p:embeddedFont>
      <p:font typeface="Barlow Semi Condensed"/>
      <p:regular r:id="rId47"/>
      <p:bold r:id="rId48"/>
      <p:italic r:id="rId49"/>
      <p:boldItalic r:id="rId50"/>
    </p:embeddedFont>
    <p:embeddedFont>
      <p:font typeface="DM Sans"/>
      <p:regular r:id="rId51"/>
      <p:bold r:id="rId52"/>
      <p:italic r:id="rId53"/>
      <p:boldItalic r:id="rId54"/>
    </p:embeddedFont>
    <p:embeddedFont>
      <p:font typeface="Barlow Semi Condensed SemiBol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Viga-regular.fntdata"/><Relationship Id="rId41" Type="http://schemas.openxmlformats.org/officeDocument/2006/relationships/font" Target="fonts/FjallaOne-regular.fntdata"/><Relationship Id="rId44" Type="http://schemas.openxmlformats.org/officeDocument/2006/relationships/font" Target="fonts/BarlowSemiCondensedMedium-bold.fntdata"/><Relationship Id="rId43" Type="http://schemas.openxmlformats.org/officeDocument/2006/relationships/font" Target="fonts/BarlowSemiCondensedMedium-regular.fntdata"/><Relationship Id="rId46" Type="http://schemas.openxmlformats.org/officeDocument/2006/relationships/font" Target="fonts/BarlowSemiCondensedMedium-boldItalic.fntdata"/><Relationship Id="rId45" Type="http://schemas.openxmlformats.org/officeDocument/2006/relationships/font" Target="fonts/BarlowSemiCondensedMedium-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BarlowSemiCondensed-bold.fntdata"/><Relationship Id="rId47" Type="http://schemas.openxmlformats.org/officeDocument/2006/relationships/font" Target="fonts/BarlowSemiCondensed-regular.fntdata"/><Relationship Id="rId49" Type="http://schemas.openxmlformats.org/officeDocument/2006/relationships/font" Target="fonts/BarlowSemiCondense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regular.fntdata"/><Relationship Id="rId50" Type="http://schemas.openxmlformats.org/officeDocument/2006/relationships/font" Target="fonts/BarlowSemiCondensed-boldItalic.fntdata"/><Relationship Id="rId53" Type="http://schemas.openxmlformats.org/officeDocument/2006/relationships/font" Target="fonts/DMSans-italic.fntdata"/><Relationship Id="rId52" Type="http://schemas.openxmlformats.org/officeDocument/2006/relationships/font" Target="fonts/DMSans-bold.fntdata"/><Relationship Id="rId11" Type="http://schemas.openxmlformats.org/officeDocument/2006/relationships/slide" Target="slides/slide6.xml"/><Relationship Id="rId55" Type="http://schemas.openxmlformats.org/officeDocument/2006/relationships/font" Target="fonts/BarlowSemiCondensedSemiBold-regular.fntdata"/><Relationship Id="rId10" Type="http://schemas.openxmlformats.org/officeDocument/2006/relationships/slide" Target="slides/slide5.xml"/><Relationship Id="rId54" Type="http://schemas.openxmlformats.org/officeDocument/2006/relationships/font" Target="fonts/DMSans-boldItalic.fntdata"/><Relationship Id="rId13" Type="http://schemas.openxmlformats.org/officeDocument/2006/relationships/slide" Target="slides/slide8.xml"/><Relationship Id="rId57" Type="http://schemas.openxmlformats.org/officeDocument/2006/relationships/font" Target="fonts/BarlowSemiCondensedSemiBold-italic.fntdata"/><Relationship Id="rId12" Type="http://schemas.openxmlformats.org/officeDocument/2006/relationships/slide" Target="slides/slide7.xml"/><Relationship Id="rId56" Type="http://schemas.openxmlformats.org/officeDocument/2006/relationships/font" Target="fonts/BarlowSemiCondensedSemiBold-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BarlowSemiCondensed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2537336067b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2537336067b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2537336067b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2537336067b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537336067b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2537336067b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2537336067b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2537336067b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2537336067b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2537336067b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2537336067b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2537336067b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2537336067b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2537336067b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537336067b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537336067b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537336067b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2537336067b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86fa6133bc_4_2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86fa6133bc_4_2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2537336067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2537336067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253efc936e0_6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253efc936e0_6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22aa4f2ddf1_1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22aa4f2ddf1_1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53efc936e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253efc936e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1" name="Shape 2571"/>
        <p:cNvGrpSpPr/>
        <p:nvPr/>
      </p:nvGrpSpPr>
      <p:grpSpPr>
        <a:xfrm>
          <a:off x="0" y="0"/>
          <a:ext cx="0" cy="0"/>
          <a:chOff x="0" y="0"/>
          <a:chExt cx="0" cy="0"/>
        </a:xfrm>
      </p:grpSpPr>
      <p:sp>
        <p:nvSpPr>
          <p:cNvPr id="2572" name="Google Shape;2572;g22aa4f2ddf1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22aa4f2ddf1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22aa4f2ddf1_1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22aa4f2ddf1_1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22aa4f2ddf1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22aa4f2ddf1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2537336067b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2537336067b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253efc936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253efc936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253efc936e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253efc936e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g86fa6133bc_4_2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86fa6133bc_4_2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2537336067b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2537336067b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1" name="Google Shape;2631;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8" name="Shape 2888"/>
        <p:cNvGrpSpPr/>
        <p:nvPr/>
      </p:nvGrpSpPr>
      <p:grpSpPr>
        <a:xfrm>
          <a:off x="0" y="0"/>
          <a:ext cx="0" cy="0"/>
          <a:chOff x="0" y="0"/>
          <a:chExt cx="0" cy="0"/>
        </a:xfrm>
      </p:grpSpPr>
      <p:sp>
        <p:nvSpPr>
          <p:cNvPr id="2889" name="Google Shape;2889;g804e9800b4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804e9800b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22aab9d20b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22aab9d20b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22aab9d20b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22aab9d20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2537336067b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2537336067b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2537336067b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2537336067b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2537336067b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2537336067b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2537336067b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2537336067b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2537336067b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2537336067b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2537336067b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2537336067b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22aa4f2ddf1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22aa4f2ddf1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TITLE_1">
    <p:bg>
      <p:bgPr>
        <a:gradFill>
          <a:gsLst>
            <a:gs pos="0">
              <a:srgbClr val="8BE3FF"/>
            </a:gs>
            <a:gs pos="100000">
              <a:srgbClr val="ACFFD9"/>
            </a:gs>
          </a:gsLst>
          <a:lin ang="5400012" scaled="0"/>
        </a:gradFill>
      </p:bgPr>
    </p:bg>
    <p:spTree>
      <p:nvGrpSpPr>
        <p:cNvPr id="1682" name="Shape 1682"/>
        <p:cNvGrpSpPr/>
        <p:nvPr/>
      </p:nvGrpSpPr>
      <p:grpSpPr>
        <a:xfrm>
          <a:off x="0" y="0"/>
          <a:ext cx="0" cy="0"/>
          <a:chOff x="0" y="0"/>
          <a:chExt cx="0" cy="0"/>
        </a:xfrm>
      </p:grpSpPr>
      <p:sp>
        <p:nvSpPr>
          <p:cNvPr id="1683" name="Google Shape;1683;p33"/>
          <p:cNvSpPr txBox="1"/>
          <p:nvPr>
            <p:ph type="ctrTitle"/>
          </p:nvPr>
        </p:nvSpPr>
        <p:spPr>
          <a:xfrm>
            <a:off x="572003" y="614888"/>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1684" name="Google Shape;1684;p33"/>
          <p:cNvSpPr txBox="1"/>
          <p:nvPr>
            <p:ph idx="1" type="subTitle"/>
          </p:nvPr>
        </p:nvSpPr>
        <p:spPr>
          <a:xfrm>
            <a:off x="572003" y="1013113"/>
            <a:ext cx="2729100" cy="635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1685" name="Google Shape;1685;p33"/>
          <p:cNvSpPr txBox="1"/>
          <p:nvPr>
            <p:ph idx="2" type="ctrTitle"/>
          </p:nvPr>
        </p:nvSpPr>
        <p:spPr>
          <a:xfrm>
            <a:off x="572003" y="2055075"/>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1686" name="Google Shape;1686;p33"/>
          <p:cNvSpPr txBox="1"/>
          <p:nvPr>
            <p:ph idx="3" type="subTitle"/>
          </p:nvPr>
        </p:nvSpPr>
        <p:spPr>
          <a:xfrm>
            <a:off x="572003" y="2453300"/>
            <a:ext cx="2729100" cy="635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1687" name="Google Shape;1687;p33"/>
          <p:cNvSpPr txBox="1"/>
          <p:nvPr>
            <p:ph idx="4" type="ctrTitle"/>
          </p:nvPr>
        </p:nvSpPr>
        <p:spPr>
          <a:xfrm>
            <a:off x="572003" y="3495275"/>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1688" name="Google Shape;1688;p33"/>
          <p:cNvSpPr txBox="1"/>
          <p:nvPr>
            <p:ph idx="5" type="subTitle"/>
          </p:nvPr>
        </p:nvSpPr>
        <p:spPr>
          <a:xfrm>
            <a:off x="572003" y="3893500"/>
            <a:ext cx="2729100" cy="6351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1689" name="Google Shape;1689;p33"/>
          <p:cNvSpPr txBox="1"/>
          <p:nvPr>
            <p:ph hasCustomPrompt="1" idx="6" type="title"/>
          </p:nvPr>
        </p:nvSpPr>
        <p:spPr>
          <a:xfrm>
            <a:off x="3377303" y="739713"/>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690" name="Google Shape;1690;p33"/>
          <p:cNvSpPr txBox="1"/>
          <p:nvPr>
            <p:ph hasCustomPrompt="1" idx="7" type="title"/>
          </p:nvPr>
        </p:nvSpPr>
        <p:spPr>
          <a:xfrm>
            <a:off x="3377303" y="2176650"/>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691" name="Google Shape;1691;p33"/>
          <p:cNvSpPr txBox="1"/>
          <p:nvPr>
            <p:ph hasCustomPrompt="1" idx="8" type="title"/>
          </p:nvPr>
        </p:nvSpPr>
        <p:spPr>
          <a:xfrm>
            <a:off x="3377303" y="3613600"/>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692" name="Google Shape;1692;p33"/>
          <p:cNvSpPr txBox="1"/>
          <p:nvPr>
            <p:ph hasCustomPrompt="1" idx="9" type="title"/>
          </p:nvPr>
        </p:nvSpPr>
        <p:spPr>
          <a:xfrm>
            <a:off x="4574503" y="739713"/>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693" name="Google Shape;1693;p33"/>
          <p:cNvSpPr txBox="1"/>
          <p:nvPr>
            <p:ph hasCustomPrompt="1" idx="13" type="title"/>
          </p:nvPr>
        </p:nvSpPr>
        <p:spPr>
          <a:xfrm>
            <a:off x="4574503" y="2176650"/>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694" name="Google Shape;1694;p33"/>
          <p:cNvSpPr txBox="1"/>
          <p:nvPr>
            <p:ph hasCustomPrompt="1" idx="14" type="title"/>
          </p:nvPr>
        </p:nvSpPr>
        <p:spPr>
          <a:xfrm>
            <a:off x="4574503" y="3613600"/>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695" name="Google Shape;1695;p33"/>
          <p:cNvSpPr txBox="1"/>
          <p:nvPr>
            <p:ph idx="15" type="ctrTitle"/>
          </p:nvPr>
        </p:nvSpPr>
        <p:spPr>
          <a:xfrm>
            <a:off x="5842903" y="614888"/>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1696" name="Google Shape;1696;p33"/>
          <p:cNvSpPr txBox="1"/>
          <p:nvPr>
            <p:ph idx="16" type="subTitle"/>
          </p:nvPr>
        </p:nvSpPr>
        <p:spPr>
          <a:xfrm>
            <a:off x="5842903" y="1013113"/>
            <a:ext cx="2729100" cy="63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
        <p:nvSpPr>
          <p:cNvPr id="1697" name="Google Shape;1697;p33"/>
          <p:cNvSpPr txBox="1"/>
          <p:nvPr>
            <p:ph idx="17" type="ctrTitle"/>
          </p:nvPr>
        </p:nvSpPr>
        <p:spPr>
          <a:xfrm>
            <a:off x="5842903" y="2055075"/>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1698" name="Google Shape;1698;p33"/>
          <p:cNvSpPr txBox="1"/>
          <p:nvPr>
            <p:ph idx="18" type="subTitle"/>
          </p:nvPr>
        </p:nvSpPr>
        <p:spPr>
          <a:xfrm>
            <a:off x="5842903" y="2453300"/>
            <a:ext cx="2729100" cy="63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
        <p:nvSpPr>
          <p:cNvPr id="1699" name="Google Shape;1699;p33"/>
          <p:cNvSpPr txBox="1"/>
          <p:nvPr>
            <p:ph idx="19" type="ctrTitle"/>
          </p:nvPr>
        </p:nvSpPr>
        <p:spPr>
          <a:xfrm>
            <a:off x="5842903" y="3495275"/>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1700" name="Google Shape;1700;p33"/>
          <p:cNvSpPr txBox="1"/>
          <p:nvPr>
            <p:ph idx="20" type="subTitle"/>
          </p:nvPr>
        </p:nvSpPr>
        <p:spPr>
          <a:xfrm>
            <a:off x="5842903" y="3893500"/>
            <a:ext cx="2729100" cy="63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4" name="Shape 1704"/>
        <p:cNvGrpSpPr/>
        <p:nvPr/>
      </p:nvGrpSpPr>
      <p:grpSpPr>
        <a:xfrm>
          <a:off x="0" y="0"/>
          <a:ext cx="0" cy="0"/>
          <a:chOff x="0" y="0"/>
          <a:chExt cx="0" cy="0"/>
        </a:xfrm>
      </p:grpSpPr>
      <p:sp>
        <p:nvSpPr>
          <p:cNvPr id="1705" name="Google Shape;1705;p35"/>
          <p:cNvSpPr txBox="1"/>
          <p:nvPr>
            <p:ph type="ctrTitle"/>
          </p:nvPr>
        </p:nvSpPr>
        <p:spPr>
          <a:xfrm>
            <a:off x="4974350" y="527325"/>
            <a:ext cx="3769500" cy="2915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4800"/>
              <a:buNone/>
              <a:defRPr sz="4800">
                <a:solidFill>
                  <a:srgbClr val="1F1C51"/>
                </a:solidFill>
              </a:defRPr>
            </a:lvl1pPr>
            <a:lvl2pPr lvl="1" rtl="0">
              <a:spcBef>
                <a:spcPts val="0"/>
              </a:spcBef>
              <a:spcAft>
                <a:spcPts val="0"/>
              </a:spcAft>
              <a:buClr>
                <a:srgbClr val="1F1C51"/>
              </a:buClr>
              <a:buSzPts val="6000"/>
              <a:buNone/>
              <a:defRPr sz="6000">
                <a:solidFill>
                  <a:srgbClr val="1F1C51"/>
                </a:solidFill>
              </a:defRPr>
            </a:lvl2pPr>
            <a:lvl3pPr lvl="2" rtl="0">
              <a:spcBef>
                <a:spcPts val="0"/>
              </a:spcBef>
              <a:spcAft>
                <a:spcPts val="0"/>
              </a:spcAft>
              <a:buClr>
                <a:srgbClr val="1F1C51"/>
              </a:buClr>
              <a:buSzPts val="6000"/>
              <a:buNone/>
              <a:defRPr sz="6000">
                <a:solidFill>
                  <a:srgbClr val="1F1C51"/>
                </a:solidFill>
              </a:defRPr>
            </a:lvl3pPr>
            <a:lvl4pPr lvl="3" rtl="0">
              <a:spcBef>
                <a:spcPts val="0"/>
              </a:spcBef>
              <a:spcAft>
                <a:spcPts val="0"/>
              </a:spcAft>
              <a:buClr>
                <a:srgbClr val="1F1C51"/>
              </a:buClr>
              <a:buSzPts val="6000"/>
              <a:buNone/>
              <a:defRPr sz="6000">
                <a:solidFill>
                  <a:srgbClr val="1F1C51"/>
                </a:solidFill>
              </a:defRPr>
            </a:lvl4pPr>
            <a:lvl5pPr lvl="4" rtl="0">
              <a:spcBef>
                <a:spcPts val="0"/>
              </a:spcBef>
              <a:spcAft>
                <a:spcPts val="0"/>
              </a:spcAft>
              <a:buClr>
                <a:srgbClr val="1F1C51"/>
              </a:buClr>
              <a:buSzPts val="6000"/>
              <a:buNone/>
              <a:defRPr sz="6000">
                <a:solidFill>
                  <a:srgbClr val="1F1C51"/>
                </a:solidFill>
              </a:defRPr>
            </a:lvl5pPr>
            <a:lvl6pPr lvl="5" rtl="0">
              <a:spcBef>
                <a:spcPts val="0"/>
              </a:spcBef>
              <a:spcAft>
                <a:spcPts val="0"/>
              </a:spcAft>
              <a:buClr>
                <a:srgbClr val="1F1C51"/>
              </a:buClr>
              <a:buSzPts val="6000"/>
              <a:buNone/>
              <a:defRPr sz="6000">
                <a:solidFill>
                  <a:srgbClr val="1F1C51"/>
                </a:solidFill>
              </a:defRPr>
            </a:lvl6pPr>
            <a:lvl7pPr lvl="6" rtl="0">
              <a:spcBef>
                <a:spcPts val="0"/>
              </a:spcBef>
              <a:spcAft>
                <a:spcPts val="0"/>
              </a:spcAft>
              <a:buClr>
                <a:srgbClr val="1F1C51"/>
              </a:buClr>
              <a:buSzPts val="6000"/>
              <a:buNone/>
              <a:defRPr sz="6000">
                <a:solidFill>
                  <a:srgbClr val="1F1C51"/>
                </a:solidFill>
              </a:defRPr>
            </a:lvl7pPr>
            <a:lvl8pPr lvl="7" rtl="0">
              <a:spcBef>
                <a:spcPts val="0"/>
              </a:spcBef>
              <a:spcAft>
                <a:spcPts val="0"/>
              </a:spcAft>
              <a:buClr>
                <a:srgbClr val="1F1C51"/>
              </a:buClr>
              <a:buSzPts val="6000"/>
              <a:buNone/>
              <a:defRPr sz="6000">
                <a:solidFill>
                  <a:srgbClr val="1F1C51"/>
                </a:solidFill>
              </a:defRPr>
            </a:lvl8pPr>
            <a:lvl9pPr lvl="8" rtl="0">
              <a:spcBef>
                <a:spcPts val="0"/>
              </a:spcBef>
              <a:spcAft>
                <a:spcPts val="0"/>
              </a:spcAft>
              <a:buClr>
                <a:srgbClr val="1F1C51"/>
              </a:buClr>
              <a:buSzPts val="6000"/>
              <a:buNone/>
              <a:defRPr sz="6000">
                <a:solidFill>
                  <a:srgbClr val="1F1C51"/>
                </a:solidFill>
              </a:defRPr>
            </a:lvl9pPr>
          </a:lstStyle>
          <a:p/>
        </p:txBody>
      </p:sp>
      <p:sp>
        <p:nvSpPr>
          <p:cNvPr id="1706" name="Google Shape;1706;p35"/>
          <p:cNvSpPr txBox="1"/>
          <p:nvPr>
            <p:ph idx="1" type="subTitle"/>
          </p:nvPr>
        </p:nvSpPr>
        <p:spPr>
          <a:xfrm>
            <a:off x="4974350" y="3518775"/>
            <a:ext cx="3876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8BE3FF"/>
            </a:gs>
            <a:gs pos="100000">
              <a:srgbClr val="ACFFD9"/>
            </a:gs>
          </a:gsLst>
          <a:lin ang="5400012" scaled="0"/>
        </a:gradFill>
      </p:bgPr>
    </p:bg>
    <p:spTree>
      <p:nvGrpSpPr>
        <p:cNvPr id="1707" name="Shape 1707"/>
        <p:cNvGrpSpPr/>
        <p:nvPr/>
      </p:nvGrpSpPr>
      <p:grpSpPr>
        <a:xfrm>
          <a:off x="0" y="0"/>
          <a:ext cx="0" cy="0"/>
          <a:chOff x="0" y="0"/>
          <a:chExt cx="0" cy="0"/>
        </a:xfrm>
      </p:grpSpPr>
      <p:sp>
        <p:nvSpPr>
          <p:cNvPr id="1708" name="Google Shape;1708;p36"/>
          <p:cNvSpPr txBox="1"/>
          <p:nvPr>
            <p:ph type="title"/>
          </p:nvPr>
        </p:nvSpPr>
        <p:spPr>
          <a:xfrm>
            <a:off x="876325" y="1458975"/>
            <a:ext cx="4559100" cy="16719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709" name="Google Shape;1709;p36"/>
          <p:cNvSpPr txBox="1"/>
          <p:nvPr>
            <p:ph idx="1" type="subTitle"/>
          </p:nvPr>
        </p:nvSpPr>
        <p:spPr>
          <a:xfrm>
            <a:off x="876325" y="3087550"/>
            <a:ext cx="2977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p:txBody>
      </p:sp>
      <p:sp>
        <p:nvSpPr>
          <p:cNvPr id="1710" name="Google Shape;1710;p36"/>
          <p:cNvSpPr txBox="1"/>
          <p:nvPr>
            <p:ph hasCustomPrompt="1" idx="2" type="title"/>
          </p:nvPr>
        </p:nvSpPr>
        <p:spPr>
          <a:xfrm>
            <a:off x="876325" y="792425"/>
            <a:ext cx="2657700" cy="792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1" name="Shape 1711"/>
        <p:cNvGrpSpPr/>
        <p:nvPr/>
      </p:nvGrpSpPr>
      <p:grpSpPr>
        <a:xfrm>
          <a:off x="0" y="0"/>
          <a:ext cx="0" cy="0"/>
          <a:chOff x="0" y="0"/>
          <a:chExt cx="0" cy="0"/>
        </a:xfrm>
      </p:grpSpPr>
      <p:sp>
        <p:nvSpPr>
          <p:cNvPr id="1712" name="Google Shape;1712;p37"/>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1713" name="Google Shape;1713;p37"/>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714" name="Google Shape;1714;p37"/>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8BE3FF"/>
            </a:gs>
            <a:gs pos="100000">
              <a:srgbClr val="ACFFD9"/>
            </a:gs>
          </a:gsLst>
          <a:lin ang="5400700" scaled="0"/>
        </a:gradFill>
      </p:bgPr>
    </p:bg>
    <p:spTree>
      <p:nvGrpSpPr>
        <p:cNvPr id="1715" name="Shape 1715"/>
        <p:cNvGrpSpPr/>
        <p:nvPr/>
      </p:nvGrpSpPr>
      <p:grpSpPr>
        <a:xfrm>
          <a:off x="0" y="0"/>
          <a:ext cx="0" cy="0"/>
          <a:chOff x="0" y="0"/>
          <a:chExt cx="0" cy="0"/>
        </a:xfrm>
      </p:grpSpPr>
      <p:sp>
        <p:nvSpPr>
          <p:cNvPr id="1716" name="Google Shape;1716;p38"/>
          <p:cNvSpPr txBox="1"/>
          <p:nvPr>
            <p:ph idx="1" type="body"/>
          </p:nvPr>
        </p:nvSpPr>
        <p:spPr>
          <a:xfrm>
            <a:off x="722600" y="1335775"/>
            <a:ext cx="3614100" cy="326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17" name="Google Shape;1717;p38"/>
          <p:cNvSpPr txBox="1"/>
          <p:nvPr>
            <p:ph idx="2" type="body"/>
          </p:nvPr>
        </p:nvSpPr>
        <p:spPr>
          <a:xfrm>
            <a:off x="4807302" y="1335775"/>
            <a:ext cx="3614100" cy="326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cxnSp>
        <p:nvCxnSpPr>
          <p:cNvPr id="1718" name="Google Shape;1718;p38"/>
          <p:cNvCxnSpPr/>
          <p:nvPr/>
        </p:nvCxnSpPr>
        <p:spPr>
          <a:xfrm>
            <a:off x="395000" y="760425"/>
            <a:ext cx="8988300" cy="0"/>
          </a:xfrm>
          <a:prstGeom prst="straightConnector1">
            <a:avLst/>
          </a:prstGeom>
          <a:noFill/>
          <a:ln cap="flat" cmpd="sng" w="19050">
            <a:solidFill>
              <a:schemeClr val="lt1"/>
            </a:solidFill>
            <a:prstDash val="solid"/>
            <a:round/>
            <a:headEnd len="med" w="med" type="oval"/>
            <a:tailEnd len="med" w="med" type="none"/>
          </a:ln>
        </p:spPr>
      </p:cxnSp>
      <p:sp>
        <p:nvSpPr>
          <p:cNvPr id="1719" name="Google Shape;1719;p38"/>
          <p:cNvSpPr txBox="1"/>
          <p:nvPr>
            <p:ph type="title"/>
          </p:nvPr>
        </p:nvSpPr>
        <p:spPr>
          <a:xfrm>
            <a:off x="779025" y="4905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0" name="Shape 1720"/>
        <p:cNvGrpSpPr/>
        <p:nvPr/>
      </p:nvGrpSpPr>
      <p:grpSpPr>
        <a:xfrm>
          <a:off x="0" y="0"/>
          <a:ext cx="0" cy="0"/>
          <a:chOff x="0" y="0"/>
          <a:chExt cx="0" cy="0"/>
        </a:xfrm>
      </p:grpSpPr>
      <p:cxnSp>
        <p:nvCxnSpPr>
          <p:cNvPr id="1721" name="Google Shape;1721;p39"/>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722" name="Google Shape;1722;p39"/>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23" name="Shape 1723"/>
        <p:cNvGrpSpPr/>
        <p:nvPr/>
      </p:nvGrpSpPr>
      <p:grpSpPr>
        <a:xfrm>
          <a:off x="0" y="0"/>
          <a:ext cx="0" cy="0"/>
          <a:chOff x="0" y="0"/>
          <a:chExt cx="0" cy="0"/>
        </a:xfrm>
      </p:grpSpPr>
      <p:cxnSp>
        <p:nvCxnSpPr>
          <p:cNvPr id="1724" name="Google Shape;1724;p40"/>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725" name="Google Shape;1725;p40"/>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26" name="Google Shape;1726;p40"/>
          <p:cNvSpPr txBox="1"/>
          <p:nvPr>
            <p:ph idx="1" type="body"/>
          </p:nvPr>
        </p:nvSpPr>
        <p:spPr>
          <a:xfrm>
            <a:off x="626625" y="1404600"/>
            <a:ext cx="2785200" cy="3179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27" name="Shape 1727"/>
        <p:cNvGrpSpPr/>
        <p:nvPr/>
      </p:nvGrpSpPr>
      <p:grpSpPr>
        <a:xfrm>
          <a:off x="0" y="0"/>
          <a:ext cx="0" cy="0"/>
          <a:chOff x="0" y="0"/>
          <a:chExt cx="0" cy="0"/>
        </a:xfrm>
      </p:grpSpPr>
      <p:sp>
        <p:nvSpPr>
          <p:cNvPr id="1728" name="Google Shape;1728;p41"/>
          <p:cNvSpPr txBox="1"/>
          <p:nvPr>
            <p:ph type="title"/>
          </p:nvPr>
        </p:nvSpPr>
        <p:spPr>
          <a:xfrm>
            <a:off x="5554975" y="526350"/>
            <a:ext cx="27306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3600"/>
              <a:buNone/>
              <a:defRPr sz="36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29" name="Shape 1729"/>
        <p:cNvGrpSpPr/>
        <p:nvPr/>
      </p:nvGrpSpPr>
      <p:grpSpPr>
        <a:xfrm>
          <a:off x="0" y="0"/>
          <a:ext cx="0" cy="0"/>
          <a:chOff x="0" y="0"/>
          <a:chExt cx="0" cy="0"/>
        </a:xfrm>
      </p:grpSpPr>
      <p:sp>
        <p:nvSpPr>
          <p:cNvPr id="1730" name="Google Shape;1730;p42"/>
          <p:cNvSpPr txBox="1"/>
          <p:nvPr>
            <p:ph idx="1" type="subTitle"/>
          </p:nvPr>
        </p:nvSpPr>
        <p:spPr>
          <a:xfrm>
            <a:off x="626625" y="1515050"/>
            <a:ext cx="1940700" cy="75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Viga"/>
              <a:buNone/>
              <a:defRPr sz="1400">
                <a:latin typeface="Viga"/>
                <a:ea typeface="Viga"/>
                <a:cs typeface="Viga"/>
                <a:sym typeface="Viga"/>
              </a:defRPr>
            </a:lvl1pPr>
            <a:lvl2pPr lvl="1" rtl="0" algn="ctr">
              <a:lnSpc>
                <a:spcPct val="100000"/>
              </a:lnSpc>
              <a:spcBef>
                <a:spcPts val="0"/>
              </a:spcBef>
              <a:spcAft>
                <a:spcPts val="0"/>
              </a:spcAft>
              <a:buSzPts val="1400"/>
              <a:buFont typeface="Viga"/>
              <a:buNone/>
              <a:defRPr>
                <a:latin typeface="Viga"/>
                <a:ea typeface="Viga"/>
                <a:cs typeface="Viga"/>
                <a:sym typeface="Viga"/>
              </a:defRPr>
            </a:lvl2pPr>
            <a:lvl3pPr lvl="2" rtl="0" algn="ctr">
              <a:lnSpc>
                <a:spcPct val="100000"/>
              </a:lnSpc>
              <a:spcBef>
                <a:spcPts val="0"/>
              </a:spcBef>
              <a:spcAft>
                <a:spcPts val="0"/>
              </a:spcAft>
              <a:buSzPts val="1400"/>
              <a:buFont typeface="Viga"/>
              <a:buNone/>
              <a:defRPr>
                <a:latin typeface="Viga"/>
                <a:ea typeface="Viga"/>
                <a:cs typeface="Viga"/>
                <a:sym typeface="Viga"/>
              </a:defRPr>
            </a:lvl3pPr>
            <a:lvl4pPr lvl="3" rtl="0" algn="ctr">
              <a:lnSpc>
                <a:spcPct val="100000"/>
              </a:lnSpc>
              <a:spcBef>
                <a:spcPts val="0"/>
              </a:spcBef>
              <a:spcAft>
                <a:spcPts val="0"/>
              </a:spcAft>
              <a:buSzPts val="1400"/>
              <a:buFont typeface="Viga"/>
              <a:buNone/>
              <a:defRPr>
                <a:latin typeface="Viga"/>
                <a:ea typeface="Viga"/>
                <a:cs typeface="Viga"/>
                <a:sym typeface="Viga"/>
              </a:defRPr>
            </a:lvl4pPr>
            <a:lvl5pPr lvl="4" rtl="0" algn="ctr">
              <a:lnSpc>
                <a:spcPct val="100000"/>
              </a:lnSpc>
              <a:spcBef>
                <a:spcPts val="0"/>
              </a:spcBef>
              <a:spcAft>
                <a:spcPts val="0"/>
              </a:spcAft>
              <a:buSzPts val="1400"/>
              <a:buFont typeface="Viga"/>
              <a:buNone/>
              <a:defRPr>
                <a:latin typeface="Viga"/>
                <a:ea typeface="Viga"/>
                <a:cs typeface="Viga"/>
                <a:sym typeface="Viga"/>
              </a:defRPr>
            </a:lvl5pPr>
            <a:lvl6pPr lvl="5" rtl="0" algn="ctr">
              <a:lnSpc>
                <a:spcPct val="100000"/>
              </a:lnSpc>
              <a:spcBef>
                <a:spcPts val="0"/>
              </a:spcBef>
              <a:spcAft>
                <a:spcPts val="0"/>
              </a:spcAft>
              <a:buSzPts val="1400"/>
              <a:buFont typeface="Viga"/>
              <a:buNone/>
              <a:defRPr>
                <a:latin typeface="Viga"/>
                <a:ea typeface="Viga"/>
                <a:cs typeface="Viga"/>
                <a:sym typeface="Viga"/>
              </a:defRPr>
            </a:lvl6pPr>
            <a:lvl7pPr lvl="6" rtl="0" algn="ctr">
              <a:lnSpc>
                <a:spcPct val="100000"/>
              </a:lnSpc>
              <a:spcBef>
                <a:spcPts val="0"/>
              </a:spcBef>
              <a:spcAft>
                <a:spcPts val="0"/>
              </a:spcAft>
              <a:buSzPts val="1400"/>
              <a:buFont typeface="Viga"/>
              <a:buNone/>
              <a:defRPr>
                <a:latin typeface="Viga"/>
                <a:ea typeface="Viga"/>
                <a:cs typeface="Viga"/>
                <a:sym typeface="Viga"/>
              </a:defRPr>
            </a:lvl7pPr>
            <a:lvl8pPr lvl="7" rtl="0" algn="ctr">
              <a:lnSpc>
                <a:spcPct val="100000"/>
              </a:lnSpc>
              <a:spcBef>
                <a:spcPts val="0"/>
              </a:spcBef>
              <a:spcAft>
                <a:spcPts val="0"/>
              </a:spcAft>
              <a:buSzPts val="1400"/>
              <a:buFont typeface="Viga"/>
              <a:buNone/>
              <a:defRPr>
                <a:latin typeface="Viga"/>
                <a:ea typeface="Viga"/>
                <a:cs typeface="Viga"/>
                <a:sym typeface="Viga"/>
              </a:defRPr>
            </a:lvl8pPr>
            <a:lvl9pPr lvl="8" rtl="0" algn="ctr">
              <a:lnSpc>
                <a:spcPct val="100000"/>
              </a:lnSpc>
              <a:spcBef>
                <a:spcPts val="0"/>
              </a:spcBef>
              <a:spcAft>
                <a:spcPts val="0"/>
              </a:spcAft>
              <a:buSzPts val="1400"/>
              <a:buFont typeface="Viga"/>
              <a:buNone/>
              <a:defRPr>
                <a:latin typeface="Viga"/>
                <a:ea typeface="Viga"/>
                <a:cs typeface="Viga"/>
                <a:sym typeface="Viga"/>
              </a:defRPr>
            </a:lvl9pPr>
          </a:lstStyle>
          <a:p/>
        </p:txBody>
      </p:sp>
      <p:sp>
        <p:nvSpPr>
          <p:cNvPr id="1731" name="Google Shape;1731;p42"/>
          <p:cNvSpPr txBox="1"/>
          <p:nvPr>
            <p:ph idx="2" type="body"/>
          </p:nvPr>
        </p:nvSpPr>
        <p:spPr>
          <a:xfrm>
            <a:off x="626625" y="2266850"/>
            <a:ext cx="2925900" cy="2391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cxnSp>
        <p:nvCxnSpPr>
          <p:cNvPr id="1732" name="Google Shape;1732;p42"/>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733" name="Google Shape;1733;p42"/>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8BE3FF"/>
            </a:gs>
            <a:gs pos="100000">
              <a:srgbClr val="ACFFD9"/>
            </a:gs>
          </a:gsLst>
          <a:lin ang="5400700" scaled="0"/>
        </a:gradFill>
      </p:bgPr>
    </p:bg>
    <p:spTree>
      <p:nvGrpSpPr>
        <p:cNvPr id="1734" name="Shape 1734"/>
        <p:cNvGrpSpPr/>
        <p:nvPr/>
      </p:nvGrpSpPr>
      <p:grpSpPr>
        <a:xfrm>
          <a:off x="0" y="0"/>
          <a:ext cx="0" cy="0"/>
          <a:chOff x="0" y="0"/>
          <a:chExt cx="0" cy="0"/>
        </a:xfrm>
      </p:grpSpPr>
      <p:sp>
        <p:nvSpPr>
          <p:cNvPr id="1735" name="Google Shape;1735;p43"/>
          <p:cNvSpPr txBox="1"/>
          <p:nvPr>
            <p:ph type="title"/>
          </p:nvPr>
        </p:nvSpPr>
        <p:spPr>
          <a:xfrm>
            <a:off x="4979375" y="2028425"/>
            <a:ext cx="3572400" cy="539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36" name="Google Shape;1736;p43"/>
          <p:cNvSpPr txBox="1"/>
          <p:nvPr>
            <p:ph idx="1" type="body"/>
          </p:nvPr>
        </p:nvSpPr>
        <p:spPr>
          <a:xfrm>
            <a:off x="4979375" y="2568125"/>
            <a:ext cx="2785200" cy="2145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8BE3FF"/>
            </a:gs>
            <a:gs pos="100000">
              <a:srgbClr val="ACFFD9"/>
            </a:gs>
          </a:gsLst>
          <a:lin ang="5400700" scaled="0"/>
        </a:gradFill>
      </p:bgPr>
    </p:bg>
    <p:spTree>
      <p:nvGrpSpPr>
        <p:cNvPr id="1737" name="Shape 1737"/>
        <p:cNvGrpSpPr/>
        <p:nvPr/>
      </p:nvGrpSpPr>
      <p:grpSpPr>
        <a:xfrm>
          <a:off x="0" y="0"/>
          <a:ext cx="0" cy="0"/>
          <a:chOff x="0" y="0"/>
          <a:chExt cx="0" cy="0"/>
        </a:xfrm>
      </p:grpSpPr>
      <p:sp>
        <p:nvSpPr>
          <p:cNvPr id="1738" name="Google Shape;1738;p4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39" name="Google Shape;1739;p4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0" name="Shape 1740"/>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
    <p:bg>
      <p:bgPr>
        <a:gradFill>
          <a:gsLst>
            <a:gs pos="0">
              <a:srgbClr val="8BE3FF"/>
            </a:gs>
            <a:gs pos="100000">
              <a:srgbClr val="ACFFD9"/>
            </a:gs>
          </a:gsLst>
          <a:lin ang="5400012" scaled="0"/>
        </a:gradFill>
      </p:bgPr>
    </p:bg>
    <p:spTree>
      <p:nvGrpSpPr>
        <p:cNvPr id="1741" name="Shape 1741"/>
        <p:cNvGrpSpPr/>
        <p:nvPr/>
      </p:nvGrpSpPr>
      <p:grpSpPr>
        <a:xfrm>
          <a:off x="0" y="0"/>
          <a:ext cx="0" cy="0"/>
          <a:chOff x="0" y="0"/>
          <a:chExt cx="0" cy="0"/>
        </a:xfrm>
      </p:grpSpPr>
      <p:sp>
        <p:nvSpPr>
          <p:cNvPr id="1742" name="Google Shape;1742;p46"/>
          <p:cNvSpPr txBox="1"/>
          <p:nvPr>
            <p:ph type="ctrTitle"/>
          </p:nvPr>
        </p:nvSpPr>
        <p:spPr>
          <a:xfrm>
            <a:off x="572003" y="614888"/>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1743" name="Google Shape;1743;p46"/>
          <p:cNvSpPr txBox="1"/>
          <p:nvPr>
            <p:ph idx="1" type="subTitle"/>
          </p:nvPr>
        </p:nvSpPr>
        <p:spPr>
          <a:xfrm>
            <a:off x="572003" y="1013113"/>
            <a:ext cx="2729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1744" name="Google Shape;1744;p46"/>
          <p:cNvSpPr txBox="1"/>
          <p:nvPr>
            <p:ph idx="2" type="ctrTitle"/>
          </p:nvPr>
        </p:nvSpPr>
        <p:spPr>
          <a:xfrm>
            <a:off x="572003" y="2055075"/>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1745" name="Google Shape;1745;p46"/>
          <p:cNvSpPr txBox="1"/>
          <p:nvPr>
            <p:ph idx="3" type="subTitle"/>
          </p:nvPr>
        </p:nvSpPr>
        <p:spPr>
          <a:xfrm>
            <a:off x="572003" y="2453300"/>
            <a:ext cx="2729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1746" name="Google Shape;1746;p46"/>
          <p:cNvSpPr txBox="1"/>
          <p:nvPr>
            <p:ph idx="4" type="ctrTitle"/>
          </p:nvPr>
        </p:nvSpPr>
        <p:spPr>
          <a:xfrm>
            <a:off x="572003" y="3495275"/>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1747" name="Google Shape;1747;p46"/>
          <p:cNvSpPr txBox="1"/>
          <p:nvPr>
            <p:ph idx="5" type="subTitle"/>
          </p:nvPr>
        </p:nvSpPr>
        <p:spPr>
          <a:xfrm>
            <a:off x="572003" y="3893500"/>
            <a:ext cx="2729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1748" name="Google Shape;1748;p46"/>
          <p:cNvSpPr txBox="1"/>
          <p:nvPr>
            <p:ph hasCustomPrompt="1" idx="6" type="title"/>
          </p:nvPr>
        </p:nvSpPr>
        <p:spPr>
          <a:xfrm>
            <a:off x="3377303" y="739713"/>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749" name="Google Shape;1749;p46"/>
          <p:cNvSpPr txBox="1"/>
          <p:nvPr>
            <p:ph hasCustomPrompt="1" idx="7" type="title"/>
          </p:nvPr>
        </p:nvSpPr>
        <p:spPr>
          <a:xfrm>
            <a:off x="3377303" y="2176650"/>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750" name="Google Shape;1750;p46"/>
          <p:cNvSpPr txBox="1"/>
          <p:nvPr>
            <p:ph hasCustomPrompt="1" idx="8" type="title"/>
          </p:nvPr>
        </p:nvSpPr>
        <p:spPr>
          <a:xfrm>
            <a:off x="3377303" y="3613600"/>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751" name="Google Shape;1751;p46"/>
          <p:cNvSpPr txBox="1"/>
          <p:nvPr>
            <p:ph hasCustomPrompt="1" idx="9" type="title"/>
          </p:nvPr>
        </p:nvSpPr>
        <p:spPr>
          <a:xfrm>
            <a:off x="4574503" y="739713"/>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752" name="Google Shape;1752;p46"/>
          <p:cNvSpPr txBox="1"/>
          <p:nvPr>
            <p:ph hasCustomPrompt="1" idx="13" type="title"/>
          </p:nvPr>
        </p:nvSpPr>
        <p:spPr>
          <a:xfrm>
            <a:off x="4574503" y="2176650"/>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753" name="Google Shape;1753;p46"/>
          <p:cNvSpPr txBox="1"/>
          <p:nvPr>
            <p:ph hasCustomPrompt="1" idx="14" type="title"/>
          </p:nvPr>
        </p:nvSpPr>
        <p:spPr>
          <a:xfrm>
            <a:off x="4574503" y="3613600"/>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1754" name="Google Shape;1754;p46"/>
          <p:cNvSpPr txBox="1"/>
          <p:nvPr>
            <p:ph idx="15" type="ctrTitle"/>
          </p:nvPr>
        </p:nvSpPr>
        <p:spPr>
          <a:xfrm>
            <a:off x="5842903" y="614888"/>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1755" name="Google Shape;1755;p46"/>
          <p:cNvSpPr txBox="1"/>
          <p:nvPr>
            <p:ph idx="16" type="subTitle"/>
          </p:nvPr>
        </p:nvSpPr>
        <p:spPr>
          <a:xfrm>
            <a:off x="5842903" y="1013113"/>
            <a:ext cx="2729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
        <p:nvSpPr>
          <p:cNvPr id="1756" name="Google Shape;1756;p46"/>
          <p:cNvSpPr txBox="1"/>
          <p:nvPr>
            <p:ph idx="17" type="ctrTitle"/>
          </p:nvPr>
        </p:nvSpPr>
        <p:spPr>
          <a:xfrm>
            <a:off x="5842903" y="2055075"/>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1757" name="Google Shape;1757;p46"/>
          <p:cNvSpPr txBox="1"/>
          <p:nvPr>
            <p:ph idx="18" type="subTitle"/>
          </p:nvPr>
        </p:nvSpPr>
        <p:spPr>
          <a:xfrm>
            <a:off x="5842903" y="2453300"/>
            <a:ext cx="2729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
        <p:nvSpPr>
          <p:cNvPr id="1758" name="Google Shape;1758;p46"/>
          <p:cNvSpPr txBox="1"/>
          <p:nvPr>
            <p:ph idx="19" type="ctrTitle"/>
          </p:nvPr>
        </p:nvSpPr>
        <p:spPr>
          <a:xfrm>
            <a:off x="5842903" y="3495275"/>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1759" name="Google Shape;1759;p46"/>
          <p:cNvSpPr txBox="1"/>
          <p:nvPr>
            <p:ph idx="20" type="subTitle"/>
          </p:nvPr>
        </p:nvSpPr>
        <p:spPr>
          <a:xfrm>
            <a:off x="5842903" y="3893500"/>
            <a:ext cx="2729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spTree>
      <p:nvGrpSpPr>
        <p:cNvPr id="1760" name="Shape 1760"/>
        <p:cNvGrpSpPr/>
        <p:nvPr/>
      </p:nvGrpSpPr>
      <p:grpSpPr>
        <a:xfrm>
          <a:off x="0" y="0"/>
          <a:ext cx="0" cy="0"/>
          <a:chOff x="0" y="0"/>
          <a:chExt cx="0" cy="0"/>
        </a:xfrm>
      </p:grpSpPr>
      <p:cxnSp>
        <p:nvCxnSpPr>
          <p:cNvPr id="1761" name="Google Shape;1761;p47"/>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762" name="Google Shape;1762;p47"/>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63" name="Google Shape;1763;p47"/>
          <p:cNvSpPr txBox="1"/>
          <p:nvPr>
            <p:ph idx="1" type="body"/>
          </p:nvPr>
        </p:nvSpPr>
        <p:spPr>
          <a:xfrm>
            <a:off x="5267775" y="2040625"/>
            <a:ext cx="2785200" cy="1789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spTree>
      <p:nvGrpSpPr>
        <p:cNvPr id="1764" name="Shape 1764"/>
        <p:cNvGrpSpPr/>
        <p:nvPr/>
      </p:nvGrpSpPr>
      <p:grpSpPr>
        <a:xfrm>
          <a:off x="0" y="0"/>
          <a:ext cx="0" cy="0"/>
          <a:chOff x="0" y="0"/>
          <a:chExt cx="0" cy="0"/>
        </a:xfrm>
      </p:grpSpPr>
      <p:cxnSp>
        <p:nvCxnSpPr>
          <p:cNvPr id="1765" name="Google Shape;1765;p48"/>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766" name="Google Shape;1766;p48"/>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67" name="Google Shape;1767;p48"/>
          <p:cNvSpPr txBox="1"/>
          <p:nvPr>
            <p:ph idx="1" type="body"/>
          </p:nvPr>
        </p:nvSpPr>
        <p:spPr>
          <a:xfrm>
            <a:off x="5953575" y="3447525"/>
            <a:ext cx="2430300" cy="114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68" name="Google Shape;1768;p48"/>
          <p:cNvSpPr txBox="1"/>
          <p:nvPr>
            <p:ph idx="2" type="title"/>
          </p:nvPr>
        </p:nvSpPr>
        <p:spPr>
          <a:xfrm>
            <a:off x="5953575" y="2949674"/>
            <a:ext cx="2430300" cy="53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ONE_COLUMN_TEXT_1_1_1">
    <p:spTree>
      <p:nvGrpSpPr>
        <p:cNvPr id="1769" name="Shape 1769"/>
        <p:cNvGrpSpPr/>
        <p:nvPr/>
      </p:nvGrpSpPr>
      <p:grpSpPr>
        <a:xfrm>
          <a:off x="0" y="0"/>
          <a:ext cx="0" cy="0"/>
          <a:chOff x="0" y="0"/>
          <a:chExt cx="0" cy="0"/>
        </a:xfrm>
      </p:grpSpPr>
      <p:cxnSp>
        <p:nvCxnSpPr>
          <p:cNvPr id="1770" name="Google Shape;1770;p49"/>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771" name="Google Shape;1771;p49"/>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72" name="Google Shape;1772;p49"/>
          <p:cNvSpPr txBox="1"/>
          <p:nvPr>
            <p:ph idx="1" type="body"/>
          </p:nvPr>
        </p:nvSpPr>
        <p:spPr>
          <a:xfrm>
            <a:off x="5316193" y="3450300"/>
            <a:ext cx="26286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773" name="Google Shape;1773;p49"/>
          <p:cNvSpPr txBox="1"/>
          <p:nvPr>
            <p:ph idx="2" type="title"/>
          </p:nvPr>
        </p:nvSpPr>
        <p:spPr>
          <a:xfrm>
            <a:off x="5316193" y="2952450"/>
            <a:ext cx="26286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74" name="Google Shape;1774;p49"/>
          <p:cNvSpPr txBox="1"/>
          <p:nvPr>
            <p:ph idx="3" type="body"/>
          </p:nvPr>
        </p:nvSpPr>
        <p:spPr>
          <a:xfrm>
            <a:off x="1199212" y="3450300"/>
            <a:ext cx="26286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775" name="Google Shape;1775;p49"/>
          <p:cNvSpPr txBox="1"/>
          <p:nvPr>
            <p:ph idx="4" type="title"/>
          </p:nvPr>
        </p:nvSpPr>
        <p:spPr>
          <a:xfrm>
            <a:off x="1199212" y="2952450"/>
            <a:ext cx="26286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ONE_COLUMN_TEXT_1_1_1_1">
    <p:bg>
      <p:bgPr>
        <a:gradFill>
          <a:gsLst>
            <a:gs pos="0">
              <a:srgbClr val="8BE3FF"/>
            </a:gs>
            <a:gs pos="100000">
              <a:srgbClr val="ACFFD9"/>
            </a:gs>
          </a:gsLst>
          <a:lin ang="5400700" scaled="0"/>
        </a:gradFill>
      </p:bgPr>
    </p:bg>
    <p:spTree>
      <p:nvGrpSpPr>
        <p:cNvPr id="1776" name="Shape 1776"/>
        <p:cNvGrpSpPr/>
        <p:nvPr/>
      </p:nvGrpSpPr>
      <p:grpSpPr>
        <a:xfrm>
          <a:off x="0" y="0"/>
          <a:ext cx="0" cy="0"/>
          <a:chOff x="0" y="0"/>
          <a:chExt cx="0" cy="0"/>
        </a:xfrm>
      </p:grpSpPr>
      <p:cxnSp>
        <p:nvCxnSpPr>
          <p:cNvPr id="1777" name="Google Shape;1777;p50"/>
          <p:cNvCxnSpPr/>
          <p:nvPr/>
        </p:nvCxnSpPr>
        <p:spPr>
          <a:xfrm>
            <a:off x="242600" y="608025"/>
            <a:ext cx="8988300" cy="0"/>
          </a:xfrm>
          <a:prstGeom prst="straightConnector1">
            <a:avLst/>
          </a:prstGeom>
          <a:noFill/>
          <a:ln cap="flat" cmpd="sng" w="19050">
            <a:solidFill>
              <a:schemeClr val="lt1"/>
            </a:solidFill>
            <a:prstDash val="solid"/>
            <a:round/>
            <a:headEnd len="med" w="med" type="oval"/>
            <a:tailEnd len="med" w="med" type="none"/>
          </a:ln>
        </p:spPr>
      </p:cxnSp>
      <p:sp>
        <p:nvSpPr>
          <p:cNvPr id="1778" name="Google Shape;1778;p50"/>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79" name="Google Shape;1779;p50"/>
          <p:cNvSpPr txBox="1"/>
          <p:nvPr>
            <p:ph idx="1" type="body"/>
          </p:nvPr>
        </p:nvSpPr>
        <p:spPr>
          <a:xfrm>
            <a:off x="346499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780" name="Google Shape;1780;p50"/>
          <p:cNvSpPr txBox="1"/>
          <p:nvPr>
            <p:ph idx="2" type="title"/>
          </p:nvPr>
        </p:nvSpPr>
        <p:spPr>
          <a:xfrm>
            <a:off x="346499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81" name="Google Shape;1781;p50"/>
          <p:cNvSpPr txBox="1"/>
          <p:nvPr>
            <p:ph idx="3" type="body"/>
          </p:nvPr>
        </p:nvSpPr>
        <p:spPr>
          <a:xfrm>
            <a:off x="835213"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782" name="Google Shape;1782;p50"/>
          <p:cNvSpPr txBox="1"/>
          <p:nvPr>
            <p:ph idx="4" type="title"/>
          </p:nvPr>
        </p:nvSpPr>
        <p:spPr>
          <a:xfrm>
            <a:off x="835213"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83" name="Google Shape;1783;p50"/>
          <p:cNvSpPr txBox="1"/>
          <p:nvPr>
            <p:ph idx="5" type="body"/>
          </p:nvPr>
        </p:nvSpPr>
        <p:spPr>
          <a:xfrm>
            <a:off x="609477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784" name="Google Shape;1784;p50"/>
          <p:cNvSpPr txBox="1"/>
          <p:nvPr>
            <p:ph idx="6" type="title"/>
          </p:nvPr>
        </p:nvSpPr>
        <p:spPr>
          <a:xfrm>
            <a:off x="609477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1_1_1_2">
    <p:spTree>
      <p:nvGrpSpPr>
        <p:cNvPr id="1785" name="Shape 1785"/>
        <p:cNvGrpSpPr/>
        <p:nvPr/>
      </p:nvGrpSpPr>
      <p:grpSpPr>
        <a:xfrm>
          <a:off x="0" y="0"/>
          <a:ext cx="0" cy="0"/>
          <a:chOff x="0" y="0"/>
          <a:chExt cx="0" cy="0"/>
        </a:xfrm>
      </p:grpSpPr>
      <p:cxnSp>
        <p:nvCxnSpPr>
          <p:cNvPr id="1786" name="Google Shape;1786;p51"/>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787" name="Google Shape;1787;p51"/>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8" name="Google Shape;1788;p51"/>
          <p:cNvSpPr txBox="1"/>
          <p:nvPr>
            <p:ph idx="1" type="body"/>
          </p:nvPr>
        </p:nvSpPr>
        <p:spPr>
          <a:xfrm>
            <a:off x="4933300" y="1879975"/>
            <a:ext cx="2510400" cy="78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89" name="Google Shape;1789;p51"/>
          <p:cNvSpPr txBox="1"/>
          <p:nvPr>
            <p:ph idx="2" type="title"/>
          </p:nvPr>
        </p:nvSpPr>
        <p:spPr>
          <a:xfrm>
            <a:off x="4933300" y="1508575"/>
            <a:ext cx="2510400" cy="413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0" name="Google Shape;1790;p51"/>
          <p:cNvSpPr txBox="1"/>
          <p:nvPr>
            <p:ph idx="3" type="body"/>
          </p:nvPr>
        </p:nvSpPr>
        <p:spPr>
          <a:xfrm>
            <a:off x="4933300" y="3595175"/>
            <a:ext cx="2510400" cy="78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91" name="Google Shape;1791;p51"/>
          <p:cNvSpPr txBox="1"/>
          <p:nvPr>
            <p:ph idx="4" type="title"/>
          </p:nvPr>
        </p:nvSpPr>
        <p:spPr>
          <a:xfrm>
            <a:off x="4933300" y="3223775"/>
            <a:ext cx="2510400" cy="413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_HEADER_1">
    <p:bg>
      <p:bgPr>
        <a:gradFill>
          <a:gsLst>
            <a:gs pos="0">
              <a:srgbClr val="8BE3FF"/>
            </a:gs>
            <a:gs pos="100000">
              <a:srgbClr val="ACFFD9"/>
            </a:gs>
          </a:gsLst>
          <a:lin ang="5400012" scaled="0"/>
        </a:gradFill>
      </p:bgPr>
    </p:bg>
    <p:spTree>
      <p:nvGrpSpPr>
        <p:cNvPr id="1792" name="Shape 1792"/>
        <p:cNvGrpSpPr/>
        <p:nvPr/>
      </p:nvGrpSpPr>
      <p:grpSpPr>
        <a:xfrm>
          <a:off x="0" y="0"/>
          <a:ext cx="0" cy="0"/>
          <a:chOff x="0" y="0"/>
          <a:chExt cx="0" cy="0"/>
        </a:xfrm>
      </p:grpSpPr>
      <p:sp>
        <p:nvSpPr>
          <p:cNvPr id="1793" name="Google Shape;1793;p52"/>
          <p:cNvSpPr txBox="1"/>
          <p:nvPr>
            <p:ph type="title"/>
          </p:nvPr>
        </p:nvSpPr>
        <p:spPr>
          <a:xfrm>
            <a:off x="4288151" y="1458975"/>
            <a:ext cx="3967500" cy="167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1794" name="Google Shape;1794;p52"/>
          <p:cNvSpPr txBox="1"/>
          <p:nvPr>
            <p:ph idx="1" type="subTitle"/>
          </p:nvPr>
        </p:nvSpPr>
        <p:spPr>
          <a:xfrm>
            <a:off x="5277851" y="3087550"/>
            <a:ext cx="29778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800"/>
              <a:buNone/>
              <a:defRPr>
                <a:solidFill>
                  <a:srgbClr val="1F1C51"/>
                </a:solidFill>
              </a:defRPr>
            </a:lvl1pPr>
            <a:lvl2pPr lvl="1" rtl="0" algn="r">
              <a:lnSpc>
                <a:spcPct val="100000"/>
              </a:lnSpc>
              <a:spcBef>
                <a:spcPts val="0"/>
              </a:spcBef>
              <a:spcAft>
                <a:spcPts val="0"/>
              </a:spcAft>
              <a:buClr>
                <a:srgbClr val="1F1C51"/>
              </a:buClr>
              <a:buSzPts val="2800"/>
              <a:buNone/>
              <a:defRPr sz="2800">
                <a:solidFill>
                  <a:srgbClr val="1F1C51"/>
                </a:solidFill>
              </a:defRPr>
            </a:lvl2pPr>
            <a:lvl3pPr lvl="2" rtl="0" algn="r">
              <a:lnSpc>
                <a:spcPct val="100000"/>
              </a:lnSpc>
              <a:spcBef>
                <a:spcPts val="0"/>
              </a:spcBef>
              <a:spcAft>
                <a:spcPts val="0"/>
              </a:spcAft>
              <a:buClr>
                <a:srgbClr val="1F1C51"/>
              </a:buClr>
              <a:buSzPts val="2800"/>
              <a:buNone/>
              <a:defRPr sz="2800">
                <a:solidFill>
                  <a:srgbClr val="1F1C51"/>
                </a:solidFill>
              </a:defRPr>
            </a:lvl3pPr>
            <a:lvl4pPr lvl="3" rtl="0" algn="r">
              <a:lnSpc>
                <a:spcPct val="100000"/>
              </a:lnSpc>
              <a:spcBef>
                <a:spcPts val="0"/>
              </a:spcBef>
              <a:spcAft>
                <a:spcPts val="0"/>
              </a:spcAft>
              <a:buClr>
                <a:srgbClr val="1F1C51"/>
              </a:buClr>
              <a:buSzPts val="2800"/>
              <a:buNone/>
              <a:defRPr sz="2800">
                <a:solidFill>
                  <a:srgbClr val="1F1C51"/>
                </a:solidFill>
              </a:defRPr>
            </a:lvl4pPr>
            <a:lvl5pPr lvl="4" rtl="0" algn="r">
              <a:lnSpc>
                <a:spcPct val="100000"/>
              </a:lnSpc>
              <a:spcBef>
                <a:spcPts val="0"/>
              </a:spcBef>
              <a:spcAft>
                <a:spcPts val="0"/>
              </a:spcAft>
              <a:buClr>
                <a:srgbClr val="1F1C51"/>
              </a:buClr>
              <a:buSzPts val="2800"/>
              <a:buNone/>
              <a:defRPr sz="2800">
                <a:solidFill>
                  <a:srgbClr val="1F1C51"/>
                </a:solidFill>
              </a:defRPr>
            </a:lvl5pPr>
            <a:lvl6pPr lvl="5" rtl="0" algn="r">
              <a:lnSpc>
                <a:spcPct val="100000"/>
              </a:lnSpc>
              <a:spcBef>
                <a:spcPts val="0"/>
              </a:spcBef>
              <a:spcAft>
                <a:spcPts val="0"/>
              </a:spcAft>
              <a:buClr>
                <a:srgbClr val="1F1C51"/>
              </a:buClr>
              <a:buSzPts val="2800"/>
              <a:buNone/>
              <a:defRPr sz="2800">
                <a:solidFill>
                  <a:srgbClr val="1F1C51"/>
                </a:solidFill>
              </a:defRPr>
            </a:lvl6pPr>
            <a:lvl7pPr lvl="6" rtl="0" algn="r">
              <a:lnSpc>
                <a:spcPct val="100000"/>
              </a:lnSpc>
              <a:spcBef>
                <a:spcPts val="0"/>
              </a:spcBef>
              <a:spcAft>
                <a:spcPts val="0"/>
              </a:spcAft>
              <a:buClr>
                <a:srgbClr val="1F1C51"/>
              </a:buClr>
              <a:buSzPts val="2800"/>
              <a:buNone/>
              <a:defRPr sz="2800">
                <a:solidFill>
                  <a:srgbClr val="1F1C51"/>
                </a:solidFill>
              </a:defRPr>
            </a:lvl7pPr>
            <a:lvl8pPr lvl="7" rtl="0" algn="r">
              <a:lnSpc>
                <a:spcPct val="100000"/>
              </a:lnSpc>
              <a:spcBef>
                <a:spcPts val="0"/>
              </a:spcBef>
              <a:spcAft>
                <a:spcPts val="0"/>
              </a:spcAft>
              <a:buClr>
                <a:srgbClr val="1F1C51"/>
              </a:buClr>
              <a:buSzPts val="2800"/>
              <a:buNone/>
              <a:defRPr sz="2800">
                <a:solidFill>
                  <a:srgbClr val="1F1C51"/>
                </a:solidFill>
              </a:defRPr>
            </a:lvl8pPr>
            <a:lvl9pPr lvl="8" rtl="0" algn="r">
              <a:lnSpc>
                <a:spcPct val="100000"/>
              </a:lnSpc>
              <a:spcBef>
                <a:spcPts val="0"/>
              </a:spcBef>
              <a:spcAft>
                <a:spcPts val="0"/>
              </a:spcAft>
              <a:buClr>
                <a:srgbClr val="1F1C51"/>
              </a:buClr>
              <a:buSzPts val="2800"/>
              <a:buNone/>
              <a:defRPr sz="2800">
                <a:solidFill>
                  <a:srgbClr val="1F1C51"/>
                </a:solidFill>
              </a:defRPr>
            </a:lvl9pPr>
          </a:lstStyle>
          <a:p/>
        </p:txBody>
      </p:sp>
      <p:sp>
        <p:nvSpPr>
          <p:cNvPr id="1795" name="Google Shape;1795;p52"/>
          <p:cNvSpPr txBox="1"/>
          <p:nvPr>
            <p:ph hasCustomPrompt="1" idx="2" type="title"/>
          </p:nvPr>
        </p:nvSpPr>
        <p:spPr>
          <a:xfrm>
            <a:off x="5597951" y="792425"/>
            <a:ext cx="2657700" cy="792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bg>
      <p:bgPr>
        <a:gradFill>
          <a:gsLst>
            <a:gs pos="0">
              <a:srgbClr val="8BE3FF"/>
            </a:gs>
            <a:gs pos="100000">
              <a:srgbClr val="ACFFD9"/>
            </a:gs>
          </a:gsLst>
          <a:lin ang="5400700" scaled="0"/>
        </a:gradFill>
      </p:bgPr>
    </p:bg>
    <p:spTree>
      <p:nvGrpSpPr>
        <p:cNvPr id="1796" name="Shape 1796"/>
        <p:cNvGrpSpPr/>
        <p:nvPr/>
      </p:nvGrpSpPr>
      <p:grpSpPr>
        <a:xfrm>
          <a:off x="0" y="0"/>
          <a:ext cx="0" cy="0"/>
          <a:chOff x="0" y="0"/>
          <a:chExt cx="0" cy="0"/>
        </a:xfrm>
      </p:grpSpPr>
      <p:cxnSp>
        <p:nvCxnSpPr>
          <p:cNvPr id="1797" name="Google Shape;1797;p53"/>
          <p:cNvCxnSpPr/>
          <p:nvPr/>
        </p:nvCxnSpPr>
        <p:spPr>
          <a:xfrm>
            <a:off x="242600" y="608025"/>
            <a:ext cx="8988300" cy="0"/>
          </a:xfrm>
          <a:prstGeom prst="straightConnector1">
            <a:avLst/>
          </a:prstGeom>
          <a:noFill/>
          <a:ln cap="flat" cmpd="sng" w="19050">
            <a:solidFill>
              <a:schemeClr val="lt1"/>
            </a:solidFill>
            <a:prstDash val="solid"/>
            <a:round/>
            <a:headEnd len="med" w="med" type="oval"/>
            <a:tailEnd len="med" w="med" type="none"/>
          </a:ln>
        </p:spPr>
      </p:cxnSp>
      <p:sp>
        <p:nvSpPr>
          <p:cNvPr id="1798" name="Google Shape;1798;p53"/>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1_1_1_3">
    <p:spTree>
      <p:nvGrpSpPr>
        <p:cNvPr id="1799" name="Shape 1799"/>
        <p:cNvGrpSpPr/>
        <p:nvPr/>
      </p:nvGrpSpPr>
      <p:grpSpPr>
        <a:xfrm>
          <a:off x="0" y="0"/>
          <a:ext cx="0" cy="0"/>
          <a:chOff x="0" y="0"/>
          <a:chExt cx="0" cy="0"/>
        </a:xfrm>
      </p:grpSpPr>
      <p:cxnSp>
        <p:nvCxnSpPr>
          <p:cNvPr id="1800" name="Google Shape;1800;p54"/>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801" name="Google Shape;1801;p5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02" name="Google Shape;1802;p54"/>
          <p:cNvSpPr txBox="1"/>
          <p:nvPr>
            <p:ph idx="1" type="body"/>
          </p:nvPr>
        </p:nvSpPr>
        <p:spPr>
          <a:xfrm>
            <a:off x="1010100"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03" name="Google Shape;1803;p54"/>
          <p:cNvSpPr txBox="1"/>
          <p:nvPr>
            <p:ph idx="2" type="title"/>
          </p:nvPr>
        </p:nvSpPr>
        <p:spPr>
          <a:xfrm>
            <a:off x="1010088"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04" name="Google Shape;1804;p54"/>
          <p:cNvSpPr txBox="1"/>
          <p:nvPr>
            <p:ph idx="3" type="body"/>
          </p:nvPr>
        </p:nvSpPr>
        <p:spPr>
          <a:xfrm>
            <a:off x="2891901"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05" name="Google Shape;1805;p54"/>
          <p:cNvSpPr txBox="1"/>
          <p:nvPr>
            <p:ph idx="4" type="title"/>
          </p:nvPr>
        </p:nvSpPr>
        <p:spPr>
          <a:xfrm>
            <a:off x="2891894"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06" name="Google Shape;1806;p54"/>
          <p:cNvSpPr txBox="1"/>
          <p:nvPr>
            <p:ph idx="5" type="body"/>
          </p:nvPr>
        </p:nvSpPr>
        <p:spPr>
          <a:xfrm>
            <a:off x="4773703"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07" name="Google Shape;1807;p54"/>
          <p:cNvSpPr txBox="1"/>
          <p:nvPr>
            <p:ph idx="6" type="title"/>
          </p:nvPr>
        </p:nvSpPr>
        <p:spPr>
          <a:xfrm>
            <a:off x="4773701"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08" name="Google Shape;1808;p54"/>
          <p:cNvSpPr txBox="1"/>
          <p:nvPr>
            <p:ph idx="7" type="body"/>
          </p:nvPr>
        </p:nvSpPr>
        <p:spPr>
          <a:xfrm>
            <a:off x="6655504"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09" name="Google Shape;1809;p54"/>
          <p:cNvSpPr txBox="1"/>
          <p:nvPr>
            <p:ph idx="8" type="title"/>
          </p:nvPr>
        </p:nvSpPr>
        <p:spPr>
          <a:xfrm>
            <a:off x="6655507"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_HEADER_1_1">
    <p:bg>
      <p:bgPr>
        <a:gradFill>
          <a:gsLst>
            <a:gs pos="0">
              <a:srgbClr val="8BE3FF"/>
            </a:gs>
            <a:gs pos="100000">
              <a:srgbClr val="ACFFD9"/>
            </a:gs>
          </a:gsLst>
          <a:lin ang="5400012" scaled="0"/>
        </a:gradFill>
      </p:bgPr>
    </p:bg>
    <p:spTree>
      <p:nvGrpSpPr>
        <p:cNvPr id="1810" name="Shape 1810"/>
        <p:cNvGrpSpPr/>
        <p:nvPr/>
      </p:nvGrpSpPr>
      <p:grpSpPr>
        <a:xfrm>
          <a:off x="0" y="0"/>
          <a:ext cx="0" cy="0"/>
          <a:chOff x="0" y="0"/>
          <a:chExt cx="0" cy="0"/>
        </a:xfrm>
      </p:grpSpPr>
      <p:sp>
        <p:nvSpPr>
          <p:cNvPr id="1811" name="Google Shape;1811;p55"/>
          <p:cNvSpPr txBox="1"/>
          <p:nvPr>
            <p:ph type="title"/>
          </p:nvPr>
        </p:nvSpPr>
        <p:spPr>
          <a:xfrm>
            <a:off x="2588250" y="1458975"/>
            <a:ext cx="3967500" cy="167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812" name="Google Shape;1812;p55"/>
          <p:cNvSpPr txBox="1"/>
          <p:nvPr>
            <p:ph idx="1" type="subTitle"/>
          </p:nvPr>
        </p:nvSpPr>
        <p:spPr>
          <a:xfrm>
            <a:off x="3083100" y="3087550"/>
            <a:ext cx="2977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F1C51"/>
              </a:buClr>
              <a:buSzPts val="1800"/>
              <a:buNone/>
              <a:defRPr>
                <a:solidFill>
                  <a:srgbClr val="1F1C51"/>
                </a:solidFill>
              </a:defRPr>
            </a:lvl1pPr>
            <a:lvl2pPr lvl="1" rtl="0" algn="ctr">
              <a:lnSpc>
                <a:spcPct val="100000"/>
              </a:lnSpc>
              <a:spcBef>
                <a:spcPts val="0"/>
              </a:spcBef>
              <a:spcAft>
                <a:spcPts val="0"/>
              </a:spcAft>
              <a:buClr>
                <a:srgbClr val="1F1C51"/>
              </a:buClr>
              <a:buSzPts val="2800"/>
              <a:buNone/>
              <a:defRPr sz="2800">
                <a:solidFill>
                  <a:srgbClr val="1F1C51"/>
                </a:solidFill>
              </a:defRPr>
            </a:lvl2pPr>
            <a:lvl3pPr lvl="2" rtl="0" algn="ctr">
              <a:lnSpc>
                <a:spcPct val="100000"/>
              </a:lnSpc>
              <a:spcBef>
                <a:spcPts val="0"/>
              </a:spcBef>
              <a:spcAft>
                <a:spcPts val="0"/>
              </a:spcAft>
              <a:buClr>
                <a:srgbClr val="1F1C51"/>
              </a:buClr>
              <a:buSzPts val="2800"/>
              <a:buNone/>
              <a:defRPr sz="2800">
                <a:solidFill>
                  <a:srgbClr val="1F1C51"/>
                </a:solidFill>
              </a:defRPr>
            </a:lvl3pPr>
            <a:lvl4pPr lvl="3" rtl="0" algn="ctr">
              <a:lnSpc>
                <a:spcPct val="100000"/>
              </a:lnSpc>
              <a:spcBef>
                <a:spcPts val="0"/>
              </a:spcBef>
              <a:spcAft>
                <a:spcPts val="0"/>
              </a:spcAft>
              <a:buClr>
                <a:srgbClr val="1F1C51"/>
              </a:buClr>
              <a:buSzPts val="2800"/>
              <a:buNone/>
              <a:defRPr sz="2800">
                <a:solidFill>
                  <a:srgbClr val="1F1C51"/>
                </a:solidFill>
              </a:defRPr>
            </a:lvl4pPr>
            <a:lvl5pPr lvl="4" rtl="0" algn="ctr">
              <a:lnSpc>
                <a:spcPct val="100000"/>
              </a:lnSpc>
              <a:spcBef>
                <a:spcPts val="0"/>
              </a:spcBef>
              <a:spcAft>
                <a:spcPts val="0"/>
              </a:spcAft>
              <a:buClr>
                <a:srgbClr val="1F1C51"/>
              </a:buClr>
              <a:buSzPts val="2800"/>
              <a:buNone/>
              <a:defRPr sz="2800">
                <a:solidFill>
                  <a:srgbClr val="1F1C51"/>
                </a:solidFill>
              </a:defRPr>
            </a:lvl5pPr>
            <a:lvl6pPr lvl="5" rtl="0" algn="ctr">
              <a:lnSpc>
                <a:spcPct val="100000"/>
              </a:lnSpc>
              <a:spcBef>
                <a:spcPts val="0"/>
              </a:spcBef>
              <a:spcAft>
                <a:spcPts val="0"/>
              </a:spcAft>
              <a:buClr>
                <a:srgbClr val="1F1C51"/>
              </a:buClr>
              <a:buSzPts val="2800"/>
              <a:buNone/>
              <a:defRPr sz="2800">
                <a:solidFill>
                  <a:srgbClr val="1F1C51"/>
                </a:solidFill>
              </a:defRPr>
            </a:lvl6pPr>
            <a:lvl7pPr lvl="6" rtl="0" algn="ctr">
              <a:lnSpc>
                <a:spcPct val="100000"/>
              </a:lnSpc>
              <a:spcBef>
                <a:spcPts val="0"/>
              </a:spcBef>
              <a:spcAft>
                <a:spcPts val="0"/>
              </a:spcAft>
              <a:buClr>
                <a:srgbClr val="1F1C51"/>
              </a:buClr>
              <a:buSzPts val="2800"/>
              <a:buNone/>
              <a:defRPr sz="2800">
                <a:solidFill>
                  <a:srgbClr val="1F1C51"/>
                </a:solidFill>
              </a:defRPr>
            </a:lvl7pPr>
            <a:lvl8pPr lvl="7" rtl="0" algn="ctr">
              <a:lnSpc>
                <a:spcPct val="100000"/>
              </a:lnSpc>
              <a:spcBef>
                <a:spcPts val="0"/>
              </a:spcBef>
              <a:spcAft>
                <a:spcPts val="0"/>
              </a:spcAft>
              <a:buClr>
                <a:srgbClr val="1F1C51"/>
              </a:buClr>
              <a:buSzPts val="2800"/>
              <a:buNone/>
              <a:defRPr sz="2800">
                <a:solidFill>
                  <a:srgbClr val="1F1C51"/>
                </a:solidFill>
              </a:defRPr>
            </a:lvl8pPr>
            <a:lvl9pPr lvl="8" rtl="0" algn="ctr">
              <a:lnSpc>
                <a:spcPct val="100000"/>
              </a:lnSpc>
              <a:spcBef>
                <a:spcPts val="0"/>
              </a:spcBef>
              <a:spcAft>
                <a:spcPts val="0"/>
              </a:spcAft>
              <a:buClr>
                <a:srgbClr val="1F1C51"/>
              </a:buClr>
              <a:buSzPts val="2800"/>
              <a:buNone/>
              <a:defRPr sz="2800">
                <a:solidFill>
                  <a:srgbClr val="1F1C51"/>
                </a:solidFill>
              </a:defRPr>
            </a:lvl9pPr>
          </a:lstStyle>
          <a:p/>
        </p:txBody>
      </p:sp>
      <p:sp>
        <p:nvSpPr>
          <p:cNvPr id="1813" name="Google Shape;1813;p55"/>
          <p:cNvSpPr txBox="1"/>
          <p:nvPr>
            <p:ph hasCustomPrompt="1" idx="2" type="title"/>
          </p:nvPr>
        </p:nvSpPr>
        <p:spPr>
          <a:xfrm>
            <a:off x="3243150" y="792425"/>
            <a:ext cx="2657700" cy="7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1_1_1_1_1">
    <p:bg>
      <p:bgPr>
        <a:gradFill>
          <a:gsLst>
            <a:gs pos="0">
              <a:srgbClr val="8BE3FF"/>
            </a:gs>
            <a:gs pos="100000">
              <a:srgbClr val="ACFFD9"/>
            </a:gs>
          </a:gsLst>
          <a:lin ang="5400700" scaled="0"/>
        </a:gradFill>
      </p:bgPr>
    </p:bg>
    <p:spTree>
      <p:nvGrpSpPr>
        <p:cNvPr id="1814" name="Shape 1814"/>
        <p:cNvGrpSpPr/>
        <p:nvPr/>
      </p:nvGrpSpPr>
      <p:grpSpPr>
        <a:xfrm>
          <a:off x="0" y="0"/>
          <a:ext cx="0" cy="0"/>
          <a:chOff x="0" y="0"/>
          <a:chExt cx="0" cy="0"/>
        </a:xfrm>
      </p:grpSpPr>
      <p:cxnSp>
        <p:nvCxnSpPr>
          <p:cNvPr id="1815" name="Google Shape;1815;p56"/>
          <p:cNvCxnSpPr/>
          <p:nvPr/>
        </p:nvCxnSpPr>
        <p:spPr>
          <a:xfrm>
            <a:off x="242600" y="608025"/>
            <a:ext cx="8988300" cy="0"/>
          </a:xfrm>
          <a:prstGeom prst="straightConnector1">
            <a:avLst/>
          </a:prstGeom>
          <a:noFill/>
          <a:ln cap="flat" cmpd="sng" w="19050">
            <a:solidFill>
              <a:schemeClr val="lt1"/>
            </a:solidFill>
            <a:prstDash val="solid"/>
            <a:round/>
            <a:headEnd len="med" w="med" type="oval"/>
            <a:tailEnd len="med" w="med" type="none"/>
          </a:ln>
        </p:spPr>
      </p:cxnSp>
      <p:sp>
        <p:nvSpPr>
          <p:cNvPr id="1816" name="Google Shape;1816;p56"/>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17" name="Google Shape;1817;p56"/>
          <p:cNvSpPr txBox="1"/>
          <p:nvPr>
            <p:ph idx="1" type="body"/>
          </p:nvPr>
        </p:nvSpPr>
        <p:spPr>
          <a:xfrm>
            <a:off x="3465005" y="1971203"/>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18" name="Google Shape;1818;p56"/>
          <p:cNvSpPr txBox="1"/>
          <p:nvPr>
            <p:ph idx="2" type="title"/>
          </p:nvPr>
        </p:nvSpPr>
        <p:spPr>
          <a:xfrm>
            <a:off x="3464998" y="1473360"/>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19" name="Google Shape;1819;p56"/>
          <p:cNvSpPr txBox="1"/>
          <p:nvPr>
            <p:ph idx="3" type="body"/>
          </p:nvPr>
        </p:nvSpPr>
        <p:spPr>
          <a:xfrm>
            <a:off x="835225" y="1971203"/>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20" name="Google Shape;1820;p56"/>
          <p:cNvSpPr txBox="1"/>
          <p:nvPr>
            <p:ph idx="4" type="title"/>
          </p:nvPr>
        </p:nvSpPr>
        <p:spPr>
          <a:xfrm>
            <a:off x="835213" y="1473360"/>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21" name="Google Shape;1821;p56"/>
          <p:cNvSpPr txBox="1"/>
          <p:nvPr>
            <p:ph idx="5" type="body"/>
          </p:nvPr>
        </p:nvSpPr>
        <p:spPr>
          <a:xfrm>
            <a:off x="6094780" y="1971203"/>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22" name="Google Shape;1822;p56"/>
          <p:cNvSpPr txBox="1"/>
          <p:nvPr>
            <p:ph idx="6" type="title"/>
          </p:nvPr>
        </p:nvSpPr>
        <p:spPr>
          <a:xfrm>
            <a:off x="6094778" y="1473360"/>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23" name="Google Shape;1823;p56"/>
          <p:cNvSpPr txBox="1"/>
          <p:nvPr>
            <p:ph idx="7" type="body"/>
          </p:nvPr>
        </p:nvSpPr>
        <p:spPr>
          <a:xfrm>
            <a:off x="3465005" y="3882828"/>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24" name="Google Shape;1824;p56"/>
          <p:cNvSpPr txBox="1"/>
          <p:nvPr>
            <p:ph idx="8" type="title"/>
          </p:nvPr>
        </p:nvSpPr>
        <p:spPr>
          <a:xfrm>
            <a:off x="3464998" y="33849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25" name="Google Shape;1825;p56"/>
          <p:cNvSpPr txBox="1"/>
          <p:nvPr>
            <p:ph idx="9" type="body"/>
          </p:nvPr>
        </p:nvSpPr>
        <p:spPr>
          <a:xfrm>
            <a:off x="835225" y="3882828"/>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26" name="Google Shape;1826;p56"/>
          <p:cNvSpPr txBox="1"/>
          <p:nvPr>
            <p:ph idx="13" type="title"/>
          </p:nvPr>
        </p:nvSpPr>
        <p:spPr>
          <a:xfrm>
            <a:off x="835213" y="33849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27" name="Google Shape;1827;p56"/>
          <p:cNvSpPr txBox="1"/>
          <p:nvPr>
            <p:ph idx="14" type="body"/>
          </p:nvPr>
        </p:nvSpPr>
        <p:spPr>
          <a:xfrm>
            <a:off x="6094780" y="3882828"/>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28" name="Google Shape;1828;p56"/>
          <p:cNvSpPr txBox="1"/>
          <p:nvPr>
            <p:ph idx="15" type="title"/>
          </p:nvPr>
        </p:nvSpPr>
        <p:spPr>
          <a:xfrm>
            <a:off x="6094778" y="33849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ONE_COLUMN_TEXT_1_1_1_1_2">
    <p:bg>
      <p:bgPr>
        <a:solidFill>
          <a:srgbClr val="FFFFFF"/>
        </a:solidFill>
      </p:bgPr>
    </p:bg>
    <p:spTree>
      <p:nvGrpSpPr>
        <p:cNvPr id="1829" name="Shape 1829"/>
        <p:cNvGrpSpPr/>
        <p:nvPr/>
      </p:nvGrpSpPr>
      <p:grpSpPr>
        <a:xfrm>
          <a:off x="0" y="0"/>
          <a:ext cx="0" cy="0"/>
          <a:chOff x="0" y="0"/>
          <a:chExt cx="0" cy="0"/>
        </a:xfrm>
      </p:grpSpPr>
      <p:cxnSp>
        <p:nvCxnSpPr>
          <p:cNvPr id="1830" name="Google Shape;1830;p57"/>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831" name="Google Shape;1831;p57"/>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2" name="Google Shape;1832;p57"/>
          <p:cNvSpPr txBox="1"/>
          <p:nvPr>
            <p:ph idx="1" type="body"/>
          </p:nvPr>
        </p:nvSpPr>
        <p:spPr>
          <a:xfrm>
            <a:off x="346499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33" name="Google Shape;1833;p57"/>
          <p:cNvSpPr txBox="1"/>
          <p:nvPr>
            <p:ph idx="2" type="title"/>
          </p:nvPr>
        </p:nvSpPr>
        <p:spPr>
          <a:xfrm>
            <a:off x="346499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34" name="Google Shape;1834;p57"/>
          <p:cNvSpPr txBox="1"/>
          <p:nvPr>
            <p:ph idx="3" type="body"/>
          </p:nvPr>
        </p:nvSpPr>
        <p:spPr>
          <a:xfrm>
            <a:off x="835213"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35" name="Google Shape;1835;p57"/>
          <p:cNvSpPr txBox="1"/>
          <p:nvPr>
            <p:ph idx="4" type="title"/>
          </p:nvPr>
        </p:nvSpPr>
        <p:spPr>
          <a:xfrm>
            <a:off x="835213"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36" name="Google Shape;1836;p57"/>
          <p:cNvSpPr txBox="1"/>
          <p:nvPr>
            <p:ph idx="5" type="body"/>
          </p:nvPr>
        </p:nvSpPr>
        <p:spPr>
          <a:xfrm>
            <a:off x="609477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37" name="Google Shape;1837;p57"/>
          <p:cNvSpPr txBox="1"/>
          <p:nvPr>
            <p:ph idx="6" type="title"/>
          </p:nvPr>
        </p:nvSpPr>
        <p:spPr>
          <a:xfrm>
            <a:off x="609477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mp; Credits">
  <p:cSld name="SECTION_HEADER_1_1_1">
    <p:bg>
      <p:bgPr>
        <a:solidFill>
          <a:schemeClr val="lt1"/>
        </a:solidFill>
      </p:bgPr>
    </p:bg>
    <p:spTree>
      <p:nvGrpSpPr>
        <p:cNvPr id="1838" name="Shape 1838"/>
        <p:cNvGrpSpPr/>
        <p:nvPr/>
      </p:nvGrpSpPr>
      <p:grpSpPr>
        <a:xfrm>
          <a:off x="0" y="0"/>
          <a:ext cx="0" cy="0"/>
          <a:chOff x="0" y="0"/>
          <a:chExt cx="0" cy="0"/>
        </a:xfrm>
      </p:grpSpPr>
      <p:sp>
        <p:nvSpPr>
          <p:cNvPr id="1839" name="Google Shape;1839;p58"/>
          <p:cNvSpPr txBox="1"/>
          <p:nvPr>
            <p:ph type="title"/>
          </p:nvPr>
        </p:nvSpPr>
        <p:spPr>
          <a:xfrm>
            <a:off x="671150" y="-101475"/>
            <a:ext cx="3967500" cy="16719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40" name="Google Shape;1840;p58"/>
          <p:cNvSpPr txBox="1"/>
          <p:nvPr>
            <p:ph idx="1" type="subTitle"/>
          </p:nvPr>
        </p:nvSpPr>
        <p:spPr>
          <a:xfrm>
            <a:off x="671150" y="1450900"/>
            <a:ext cx="3742800" cy="15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p:txBody>
      </p:sp>
      <p:sp>
        <p:nvSpPr>
          <p:cNvPr id="1841" name="Google Shape;1841;p58"/>
          <p:cNvSpPr txBox="1"/>
          <p:nvPr/>
        </p:nvSpPr>
        <p:spPr>
          <a:xfrm>
            <a:off x="671150" y="3275775"/>
            <a:ext cx="3387600" cy="70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b="1" lang="en" sz="1100">
                <a:solidFill>
                  <a:schemeClr val="lt2"/>
                </a:solidFill>
                <a:uFill>
                  <a:noFill/>
                </a:uFill>
                <a:latin typeface="DM Sans"/>
                <a:ea typeface="DM Sans"/>
                <a:cs typeface="DM Sans"/>
                <a:sym typeface="DM Sans"/>
                <a:hlinkClick r:id="rId2">
                  <a:extLst>
                    <a:ext uri="{A12FA001-AC4F-418D-AE19-62706E023703}">
                      <ahyp:hlinkClr val="tx"/>
                    </a:ext>
                  </a:extLst>
                </a:hlinkClick>
              </a:rPr>
              <a:t>Slidesgo</a:t>
            </a:r>
            <a:r>
              <a:rPr lang="en" sz="1100">
                <a:solidFill>
                  <a:schemeClr val="lt2"/>
                </a:solidFill>
                <a:latin typeface="DM Sans"/>
                <a:ea typeface="DM Sans"/>
                <a:cs typeface="DM Sans"/>
                <a:sym typeface="DM Sans"/>
              </a:rPr>
              <a:t>, including icons by </a:t>
            </a:r>
            <a:r>
              <a:rPr b="1" lang="en" sz="1100">
                <a:solidFill>
                  <a:schemeClr val="lt2"/>
                </a:solidFill>
                <a:uFill>
                  <a:noFill/>
                </a:uFill>
                <a:latin typeface="DM Sans"/>
                <a:ea typeface="DM Sans"/>
                <a:cs typeface="DM Sans"/>
                <a:sym typeface="DM Sans"/>
                <a:hlinkClick r:id="rId3">
                  <a:extLst>
                    <a:ext uri="{A12FA001-AC4F-418D-AE19-62706E023703}">
                      <ahyp:hlinkClr val="tx"/>
                    </a:ext>
                  </a:extLst>
                </a:hlinkClick>
              </a:rPr>
              <a:t>Flaticon</a:t>
            </a:r>
            <a:r>
              <a:rPr lang="en" sz="1100">
                <a:solidFill>
                  <a:schemeClr val="lt2"/>
                </a:solidFill>
                <a:latin typeface="DM Sans"/>
                <a:ea typeface="DM Sans"/>
                <a:cs typeface="DM Sans"/>
                <a:sym typeface="DM Sans"/>
              </a:rPr>
              <a:t>, infographics &amp; images by </a:t>
            </a:r>
            <a:r>
              <a:rPr b="1" lang="en" sz="1100">
                <a:solidFill>
                  <a:schemeClr val="lt2"/>
                </a:solidFill>
                <a:uFill>
                  <a:noFill/>
                </a:uFill>
                <a:latin typeface="DM Sans"/>
                <a:ea typeface="DM Sans"/>
                <a:cs typeface="DM Sans"/>
                <a:sym typeface="DM Sans"/>
                <a:hlinkClick r:id="rId4">
                  <a:extLst>
                    <a:ext uri="{A12FA001-AC4F-418D-AE19-62706E023703}">
                      <ahyp:hlinkCl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indent="0" lvl="0" marL="0" rtl="0" algn="l">
              <a:spcBef>
                <a:spcPts val="300"/>
              </a:spcBef>
              <a:spcAft>
                <a:spcPts val="0"/>
              </a:spcAft>
              <a:buNone/>
            </a:pPr>
            <a:r>
              <a:t/>
            </a:r>
            <a:endParaRPr sz="1100">
              <a:solidFill>
                <a:schemeClr val="lt2"/>
              </a:solidFill>
              <a:latin typeface="DM Sans"/>
              <a:ea typeface="DM Sans"/>
              <a:cs typeface="DM Sans"/>
              <a:sym typeface="DM Sans"/>
            </a:endParaRPr>
          </a:p>
          <a:p>
            <a:pPr indent="0" lvl="0" marL="0" rtl="0" algn="l">
              <a:spcBef>
                <a:spcPts val="300"/>
              </a:spcBef>
              <a:spcAft>
                <a:spcPts val="0"/>
              </a:spcAft>
              <a:buNone/>
            </a:pPr>
            <a:r>
              <a:t/>
            </a:r>
            <a:endParaRPr b="1" sz="1100">
              <a:solidFill>
                <a:schemeClr val="lt2"/>
              </a:solidFill>
              <a:latin typeface="DM Sans"/>
              <a:ea typeface="DM Sans"/>
              <a:cs typeface="DM Sans"/>
              <a:sym typeface="DM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gradFill>
          <a:gsLst>
            <a:gs pos="0">
              <a:srgbClr val="8BE3FF"/>
            </a:gs>
            <a:gs pos="100000">
              <a:srgbClr val="ACFFD9"/>
            </a:gs>
          </a:gsLst>
          <a:lin ang="5400700" scaled="0"/>
        </a:gradFill>
      </p:bgPr>
    </p:bg>
    <p:spTree>
      <p:nvGrpSpPr>
        <p:cNvPr id="1842" name="Shape 1842"/>
        <p:cNvGrpSpPr/>
        <p:nvPr/>
      </p:nvGrpSpPr>
      <p:grpSpPr>
        <a:xfrm>
          <a:off x="0" y="0"/>
          <a:ext cx="0" cy="0"/>
          <a:chOff x="0" y="0"/>
          <a:chExt cx="0" cy="0"/>
        </a:xfrm>
      </p:grpSpPr>
      <p:sp>
        <p:nvSpPr>
          <p:cNvPr id="1843" name="Google Shape;1843;p59"/>
          <p:cNvSpPr txBox="1"/>
          <p:nvPr>
            <p:ph idx="1" type="body"/>
          </p:nvPr>
        </p:nvSpPr>
        <p:spPr>
          <a:xfrm>
            <a:off x="722600" y="1335775"/>
            <a:ext cx="3614100" cy="326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cxnSp>
        <p:nvCxnSpPr>
          <p:cNvPr id="1844" name="Google Shape;1844;p59"/>
          <p:cNvCxnSpPr/>
          <p:nvPr/>
        </p:nvCxnSpPr>
        <p:spPr>
          <a:xfrm>
            <a:off x="395000" y="760425"/>
            <a:ext cx="8988300" cy="0"/>
          </a:xfrm>
          <a:prstGeom prst="straightConnector1">
            <a:avLst/>
          </a:prstGeom>
          <a:noFill/>
          <a:ln cap="flat" cmpd="sng" w="19050">
            <a:solidFill>
              <a:schemeClr val="lt1"/>
            </a:solidFill>
            <a:prstDash val="solid"/>
            <a:round/>
            <a:headEnd len="med" w="med" type="oval"/>
            <a:tailEnd len="med" w="med" type="none"/>
          </a:ln>
        </p:spPr>
      </p:cxnSp>
      <p:sp>
        <p:nvSpPr>
          <p:cNvPr id="1845" name="Google Shape;1845;p59"/>
          <p:cNvSpPr txBox="1"/>
          <p:nvPr>
            <p:ph type="title"/>
          </p:nvPr>
        </p:nvSpPr>
        <p:spPr>
          <a:xfrm>
            <a:off x="779025" y="4905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theme" Target="../theme/theme1.xml"/><Relationship Id="rId25" Type="http://schemas.openxmlformats.org/officeDocument/2006/relationships/slideLayout" Target="../slideLayouts/slideLayout57.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01" name="Shape 1701"/>
        <p:cNvGrpSpPr/>
        <p:nvPr/>
      </p:nvGrpSpPr>
      <p:grpSpPr>
        <a:xfrm>
          <a:off x="0" y="0"/>
          <a:ext cx="0" cy="0"/>
          <a:chOff x="0" y="0"/>
          <a:chExt cx="0" cy="0"/>
        </a:xfrm>
      </p:grpSpPr>
      <p:sp>
        <p:nvSpPr>
          <p:cNvPr id="1702" name="Google Shape;1702;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rtl="0">
              <a:spcBef>
                <a:spcPts val="0"/>
              </a:spcBef>
              <a:spcAft>
                <a:spcPts val="0"/>
              </a:spcAft>
              <a:buClr>
                <a:schemeClr val="lt2"/>
              </a:buClr>
              <a:buSzPts val="2800"/>
              <a:buNone/>
              <a:defRPr sz="2800">
                <a:solidFill>
                  <a:schemeClr val="lt2"/>
                </a:solidFill>
              </a:defRPr>
            </a:lvl2pPr>
            <a:lvl3pPr lvl="2" rtl="0">
              <a:spcBef>
                <a:spcPts val="0"/>
              </a:spcBef>
              <a:spcAft>
                <a:spcPts val="0"/>
              </a:spcAft>
              <a:buClr>
                <a:schemeClr val="lt2"/>
              </a:buClr>
              <a:buSzPts val="2800"/>
              <a:buNone/>
              <a:defRPr sz="2800">
                <a:solidFill>
                  <a:schemeClr val="lt2"/>
                </a:solidFill>
              </a:defRPr>
            </a:lvl3pPr>
            <a:lvl4pPr lvl="3" rtl="0">
              <a:spcBef>
                <a:spcPts val="0"/>
              </a:spcBef>
              <a:spcAft>
                <a:spcPts val="0"/>
              </a:spcAft>
              <a:buClr>
                <a:schemeClr val="lt2"/>
              </a:buClr>
              <a:buSzPts val="2800"/>
              <a:buNone/>
              <a:defRPr sz="2800">
                <a:solidFill>
                  <a:schemeClr val="lt2"/>
                </a:solidFill>
              </a:defRPr>
            </a:lvl4pPr>
            <a:lvl5pPr lvl="4" rtl="0">
              <a:spcBef>
                <a:spcPts val="0"/>
              </a:spcBef>
              <a:spcAft>
                <a:spcPts val="0"/>
              </a:spcAft>
              <a:buClr>
                <a:schemeClr val="lt2"/>
              </a:buClr>
              <a:buSzPts val="2800"/>
              <a:buNone/>
              <a:defRPr sz="2800">
                <a:solidFill>
                  <a:schemeClr val="lt2"/>
                </a:solidFill>
              </a:defRPr>
            </a:lvl5pPr>
            <a:lvl6pPr lvl="5" rtl="0">
              <a:spcBef>
                <a:spcPts val="0"/>
              </a:spcBef>
              <a:spcAft>
                <a:spcPts val="0"/>
              </a:spcAft>
              <a:buClr>
                <a:schemeClr val="lt2"/>
              </a:buClr>
              <a:buSzPts val="2800"/>
              <a:buNone/>
              <a:defRPr sz="2800">
                <a:solidFill>
                  <a:schemeClr val="lt2"/>
                </a:solidFill>
              </a:defRPr>
            </a:lvl6pPr>
            <a:lvl7pPr lvl="6" rtl="0">
              <a:spcBef>
                <a:spcPts val="0"/>
              </a:spcBef>
              <a:spcAft>
                <a:spcPts val="0"/>
              </a:spcAft>
              <a:buClr>
                <a:schemeClr val="lt2"/>
              </a:buClr>
              <a:buSzPts val="2800"/>
              <a:buNone/>
              <a:defRPr sz="2800">
                <a:solidFill>
                  <a:schemeClr val="lt2"/>
                </a:solidFill>
              </a:defRPr>
            </a:lvl7pPr>
            <a:lvl8pPr lvl="7" rtl="0">
              <a:spcBef>
                <a:spcPts val="0"/>
              </a:spcBef>
              <a:spcAft>
                <a:spcPts val="0"/>
              </a:spcAft>
              <a:buClr>
                <a:schemeClr val="lt2"/>
              </a:buClr>
              <a:buSzPts val="2800"/>
              <a:buNone/>
              <a:defRPr sz="2800">
                <a:solidFill>
                  <a:schemeClr val="lt2"/>
                </a:solidFill>
              </a:defRPr>
            </a:lvl8pPr>
            <a:lvl9pPr lvl="8" rtl="0">
              <a:spcBef>
                <a:spcPts val="0"/>
              </a:spcBef>
              <a:spcAft>
                <a:spcPts val="0"/>
              </a:spcAft>
              <a:buClr>
                <a:schemeClr val="lt2"/>
              </a:buClr>
              <a:buSzPts val="2800"/>
              <a:buNone/>
              <a:defRPr sz="2800">
                <a:solidFill>
                  <a:schemeClr val="lt2"/>
                </a:solidFill>
              </a:defRPr>
            </a:lvl9pPr>
          </a:lstStyle>
          <a:p/>
        </p:txBody>
      </p:sp>
      <p:sp>
        <p:nvSpPr>
          <p:cNvPr id="1703" name="Google Shape;1703;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17500" lvl="1" marL="9144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indent="-317500" lvl="2" marL="13716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indent="-317500" lvl="3" marL="18288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indent="-317500" lvl="4" marL="22860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indent="-317500" lvl="5" marL="27432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indent="-317500" lvl="6" marL="32004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indent="-317500" lvl="7" marL="36576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indent="-317500" lvl="8" marL="41148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 Id="rId3" Type="http://schemas.openxmlformats.org/officeDocument/2006/relationships/hyperlink" Target="https://h1bdata.inf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grpSp>
        <p:nvGrpSpPr>
          <p:cNvPr id="1850" name="Google Shape;1850;p60"/>
          <p:cNvGrpSpPr/>
          <p:nvPr/>
        </p:nvGrpSpPr>
        <p:grpSpPr>
          <a:xfrm>
            <a:off x="303210" y="959719"/>
            <a:ext cx="5343540" cy="4183680"/>
            <a:chOff x="469775" y="238125"/>
            <a:chExt cx="6679425" cy="5229600"/>
          </a:xfrm>
        </p:grpSpPr>
        <p:sp>
          <p:nvSpPr>
            <p:cNvPr id="1851" name="Google Shape;1851;p60"/>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0"/>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0"/>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0"/>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0"/>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0"/>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0"/>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0"/>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0"/>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0"/>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0"/>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0"/>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0"/>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0"/>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0"/>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0"/>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0"/>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0"/>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0"/>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0"/>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0"/>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0"/>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0"/>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0"/>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0"/>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0"/>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0"/>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0"/>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0"/>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0"/>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0"/>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0"/>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0"/>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0"/>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0"/>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0"/>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0"/>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0"/>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0"/>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0"/>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0"/>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0"/>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0"/>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0"/>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0"/>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0"/>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0"/>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0"/>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0"/>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0"/>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0"/>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0"/>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0"/>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0"/>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0"/>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0"/>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0"/>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0"/>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0"/>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0"/>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0"/>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0"/>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0"/>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0"/>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0"/>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0"/>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0"/>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0"/>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0"/>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0"/>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0"/>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0"/>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0"/>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0"/>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0"/>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0"/>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0"/>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0"/>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0"/>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0"/>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0"/>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0"/>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0"/>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0"/>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0"/>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0"/>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0"/>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0"/>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0"/>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0"/>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0"/>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0"/>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0"/>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0"/>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0"/>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0"/>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0"/>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0"/>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0"/>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0"/>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0"/>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0"/>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0"/>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0"/>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0"/>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0"/>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0"/>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0"/>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0"/>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0"/>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0"/>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0"/>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0"/>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0"/>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0"/>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0"/>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0"/>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0"/>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0"/>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0"/>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0"/>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0"/>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0"/>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0"/>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0"/>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0"/>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0"/>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0"/>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0"/>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0"/>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0"/>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0"/>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0"/>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0"/>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0"/>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0"/>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0"/>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0"/>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0"/>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0"/>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0"/>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0"/>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0"/>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0"/>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0"/>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0"/>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0"/>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0"/>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0"/>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0"/>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0"/>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0"/>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0"/>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0"/>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0"/>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0"/>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0"/>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0"/>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0"/>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0"/>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0"/>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0"/>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0"/>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0"/>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0"/>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0"/>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0"/>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0"/>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0"/>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0"/>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0"/>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0"/>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0"/>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0"/>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0"/>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0"/>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4" name="Google Shape;2044;p60"/>
          <p:cNvSpPr txBox="1"/>
          <p:nvPr>
            <p:ph type="ctrTitle"/>
          </p:nvPr>
        </p:nvSpPr>
        <p:spPr>
          <a:xfrm>
            <a:off x="5248649" y="1675650"/>
            <a:ext cx="3723300" cy="179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Financial Data Science</a:t>
            </a:r>
            <a:endParaRPr sz="5000">
              <a:solidFill>
                <a:schemeClr val="dk2"/>
              </a:solidFill>
            </a:endParaRPr>
          </a:p>
        </p:txBody>
      </p:sp>
      <p:sp>
        <p:nvSpPr>
          <p:cNvPr id="2045" name="Google Shape;2045;p60"/>
          <p:cNvSpPr txBox="1"/>
          <p:nvPr>
            <p:ph idx="1" type="subTitle"/>
          </p:nvPr>
        </p:nvSpPr>
        <p:spPr>
          <a:xfrm>
            <a:off x="5707656" y="3649983"/>
            <a:ext cx="3264300" cy="8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Group 2: Cai Yuxin, Dao Duy Hung, Sumedha Bansal, Vineeta Dawar, Wenyan Liu </a:t>
            </a:r>
            <a:endParaRPr sz="1800"/>
          </a:p>
          <a:p>
            <a:pPr indent="0" lvl="0" marL="0" rtl="0" algn="r">
              <a:spcBef>
                <a:spcPts val="0"/>
              </a:spcBef>
              <a:spcAft>
                <a:spcPts val="0"/>
              </a:spcAft>
              <a:buClr>
                <a:schemeClr val="dk1"/>
              </a:buClr>
              <a:buSzPts val="1100"/>
              <a:buFont typeface="Arial"/>
              <a:buNone/>
            </a:pPr>
            <a:r>
              <a:t/>
            </a:r>
            <a:endParaRPr sz="2300"/>
          </a:p>
          <a:p>
            <a:pPr indent="0" lvl="0" marL="0" rtl="0" algn="r">
              <a:spcBef>
                <a:spcPts val="0"/>
              </a:spcBef>
              <a:spcAft>
                <a:spcPts val="0"/>
              </a:spcAft>
              <a:buClr>
                <a:schemeClr val="dk1"/>
              </a:buClr>
              <a:buSzPts val="1100"/>
              <a:buFont typeface="Arial"/>
              <a:buNone/>
            </a:pPr>
            <a:r>
              <a:t/>
            </a:r>
            <a:endParaRPr sz="2300">
              <a:solidFill>
                <a:schemeClr val="accent1"/>
              </a:solidFill>
            </a:endParaRPr>
          </a:p>
          <a:p>
            <a:pPr indent="0" lvl="0" marL="0" rtl="0" algn="r">
              <a:spcBef>
                <a:spcPts val="0"/>
              </a:spcBef>
              <a:spcAft>
                <a:spcPts val="0"/>
              </a:spcAft>
              <a:buNone/>
            </a:pPr>
            <a:r>
              <a:t/>
            </a:r>
            <a:endParaRPr sz="23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69"/>
          <p:cNvSpPr txBox="1"/>
          <p:nvPr/>
        </p:nvSpPr>
        <p:spPr>
          <a:xfrm>
            <a:off x="878700" y="335300"/>
            <a:ext cx="7386600" cy="769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dk1"/>
                </a:solidFill>
                <a:latin typeface="Fjalla One"/>
                <a:ea typeface="Fjalla One"/>
                <a:cs typeface="Fjalla One"/>
                <a:sym typeface="Fjalla One"/>
              </a:rPr>
              <a:t>Introduction</a:t>
            </a:r>
            <a:endParaRPr sz="3800">
              <a:latin typeface="Fjalla One"/>
              <a:ea typeface="Fjalla One"/>
              <a:cs typeface="Fjalla One"/>
              <a:sym typeface="Fjalla One"/>
            </a:endParaRPr>
          </a:p>
        </p:txBody>
      </p:sp>
      <p:sp>
        <p:nvSpPr>
          <p:cNvPr id="2103" name="Google Shape;2103;p69"/>
          <p:cNvSpPr txBox="1"/>
          <p:nvPr/>
        </p:nvSpPr>
        <p:spPr>
          <a:xfrm>
            <a:off x="532050" y="1522100"/>
            <a:ext cx="8079900" cy="237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Barlow Semi Condensed Medium"/>
              <a:buChar char="●"/>
            </a:pPr>
            <a:r>
              <a:rPr lang="en" sz="1800">
                <a:solidFill>
                  <a:schemeClr val="dk2"/>
                </a:solidFill>
                <a:latin typeface="Barlow Semi Condensed Medium"/>
                <a:ea typeface="Barlow Semi Condensed Medium"/>
                <a:cs typeface="Barlow Semi Condensed Medium"/>
                <a:sym typeface="Barlow Semi Condensed Medium"/>
              </a:rPr>
              <a:t>The first part of this project includes scraping the data from the website: </a:t>
            </a:r>
            <a:r>
              <a:rPr lang="en" sz="1800" u="sng">
                <a:solidFill>
                  <a:schemeClr val="folHlink"/>
                </a:solid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https://h1bdata.info/</a:t>
            </a:r>
            <a:r>
              <a:rPr lang="en" sz="1800">
                <a:solidFill>
                  <a:schemeClr val="dk2"/>
                </a:solidFill>
                <a:latin typeface="Barlow Semi Condensed Medium"/>
                <a:ea typeface="Barlow Semi Condensed Medium"/>
                <a:cs typeface="Barlow Semi Condensed Medium"/>
                <a:sym typeface="Barlow Semi Condensed Medium"/>
              </a:rPr>
              <a:t>,  for all companies across all years. </a:t>
            </a:r>
            <a:endParaRPr sz="1800">
              <a:solidFill>
                <a:schemeClr val="dk2"/>
              </a:solidFill>
              <a:latin typeface="Barlow Semi Condensed Medium"/>
              <a:ea typeface="Barlow Semi Condensed Medium"/>
              <a:cs typeface="Barlow Semi Condensed Medium"/>
              <a:sym typeface="Barlow Semi Condensed Medium"/>
            </a:endParaRPr>
          </a:p>
          <a:p>
            <a:pPr indent="-317500" lvl="0" marL="457200" rtl="0" algn="l">
              <a:lnSpc>
                <a:spcPct val="115000"/>
              </a:lnSpc>
              <a:spcBef>
                <a:spcPts val="0"/>
              </a:spcBef>
              <a:spcAft>
                <a:spcPts val="0"/>
              </a:spcAft>
              <a:buClr>
                <a:schemeClr val="dk2"/>
              </a:buClr>
              <a:buSzPts val="1400"/>
              <a:buFont typeface="Barlow Semi Condensed Medium"/>
              <a:buChar char="●"/>
            </a:pPr>
            <a:r>
              <a:rPr lang="en" sz="1800">
                <a:solidFill>
                  <a:schemeClr val="dk2"/>
                </a:solidFill>
                <a:latin typeface="Barlow Semi Condensed Medium"/>
                <a:ea typeface="Barlow Semi Condensed Medium"/>
                <a:cs typeface="Barlow Semi Condensed Medium"/>
                <a:sym typeface="Barlow Semi Condensed Medium"/>
              </a:rPr>
              <a:t>H1b website gives the job data for different companies who issued H1b visa for different roles in their company during the period 2012-2023. </a:t>
            </a:r>
            <a:endParaRPr sz="1800">
              <a:solidFill>
                <a:schemeClr val="dk2"/>
              </a:solidFill>
              <a:latin typeface="Barlow Semi Condensed Medium"/>
              <a:ea typeface="Barlow Semi Condensed Medium"/>
              <a:cs typeface="Barlow Semi Condensed Medium"/>
              <a:sym typeface="Barlow Semi Condensed Medium"/>
            </a:endParaRPr>
          </a:p>
          <a:p>
            <a:pPr indent="-317500" lvl="0" marL="457200" rtl="0" algn="l">
              <a:lnSpc>
                <a:spcPct val="115000"/>
              </a:lnSpc>
              <a:spcBef>
                <a:spcPts val="0"/>
              </a:spcBef>
              <a:spcAft>
                <a:spcPts val="0"/>
              </a:spcAft>
              <a:buClr>
                <a:schemeClr val="dk2"/>
              </a:buClr>
              <a:buSzPts val="1400"/>
              <a:buFont typeface="Barlow Semi Condensed Medium"/>
              <a:buChar char="●"/>
            </a:pPr>
            <a:r>
              <a:rPr lang="en" sz="1800">
                <a:solidFill>
                  <a:schemeClr val="dk2"/>
                </a:solidFill>
                <a:latin typeface="Barlow Semi Condensed Medium"/>
                <a:ea typeface="Barlow Semi Condensed Medium"/>
                <a:cs typeface="Barlow Semi Condensed Medium"/>
                <a:sym typeface="Barlow Semi Condensed Medium"/>
              </a:rPr>
              <a:t>Due to computational issues, we analysed data only for limited number of companies. For scraping the data from this website, packages like </a:t>
            </a:r>
            <a:r>
              <a:rPr b="1" lang="en" sz="1800" u="sng">
                <a:solidFill>
                  <a:schemeClr val="dk2"/>
                </a:solidFill>
                <a:latin typeface="Barlow Semi Condensed"/>
                <a:ea typeface="Barlow Semi Condensed"/>
                <a:cs typeface="Barlow Semi Condensed"/>
                <a:sym typeface="Barlow Semi Condensed"/>
              </a:rPr>
              <a:t>BeautifulSoup </a:t>
            </a:r>
            <a:r>
              <a:rPr lang="en" sz="1800">
                <a:solidFill>
                  <a:schemeClr val="dk2"/>
                </a:solidFill>
                <a:latin typeface="Barlow Semi Condensed Medium"/>
                <a:ea typeface="Barlow Semi Condensed Medium"/>
                <a:cs typeface="Barlow Semi Condensed Medium"/>
                <a:sym typeface="Barlow Semi Condensed Medium"/>
              </a:rPr>
              <a:t>was utilised. The companies analysed are given in the Jupyter notebook. </a:t>
            </a:r>
            <a:endParaRPr>
              <a:solidFill>
                <a:schemeClr val="dk2"/>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70"/>
          <p:cNvSpPr txBox="1"/>
          <p:nvPr/>
        </p:nvSpPr>
        <p:spPr>
          <a:xfrm>
            <a:off x="878700" y="335300"/>
            <a:ext cx="7386600" cy="769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dk1"/>
                </a:solidFill>
                <a:latin typeface="Fjalla One"/>
                <a:ea typeface="Fjalla One"/>
                <a:cs typeface="Fjalla One"/>
                <a:sym typeface="Fjalla One"/>
              </a:rPr>
              <a:t>Data Preprocessing</a:t>
            </a:r>
            <a:endParaRPr sz="3800">
              <a:latin typeface="Fjalla One"/>
              <a:ea typeface="Fjalla One"/>
              <a:cs typeface="Fjalla One"/>
              <a:sym typeface="Fjalla One"/>
            </a:endParaRPr>
          </a:p>
        </p:txBody>
      </p:sp>
      <p:sp>
        <p:nvSpPr>
          <p:cNvPr id="2109" name="Google Shape;2109;p70"/>
          <p:cNvSpPr txBox="1"/>
          <p:nvPr/>
        </p:nvSpPr>
        <p:spPr>
          <a:xfrm>
            <a:off x="532050" y="1522100"/>
            <a:ext cx="8079900" cy="252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Barlow Semi Condensed Medium"/>
              <a:buChar char="●"/>
            </a:pPr>
            <a:r>
              <a:rPr lang="en" sz="1800">
                <a:solidFill>
                  <a:schemeClr val="dk2"/>
                </a:solidFill>
                <a:latin typeface="Barlow Semi Condensed Medium"/>
                <a:ea typeface="Barlow Semi Condensed Medium"/>
                <a:cs typeface="Barlow Semi Condensed Medium"/>
                <a:sym typeface="Barlow Semi Condensed Medium"/>
              </a:rPr>
              <a:t>Here, we are analysing 50 companies. 25 companies in each jupyter notebook. All this is done in order to reduce computation time and make the analysis easier. The companies are chosen on the basis of the h1b visas they have issued. Top 50 companies are analysed here. </a:t>
            </a:r>
            <a:endParaRPr sz="1800">
              <a:solidFill>
                <a:schemeClr val="dk2"/>
              </a:solidFill>
              <a:latin typeface="Barlow Semi Condensed Medium"/>
              <a:ea typeface="Barlow Semi Condensed Medium"/>
              <a:cs typeface="Barlow Semi Condensed Medium"/>
              <a:sym typeface="Barlow Semi Condensed Medium"/>
            </a:endParaRPr>
          </a:p>
          <a:p>
            <a:pPr indent="0" lvl="0" marL="457200" rtl="0" algn="l">
              <a:lnSpc>
                <a:spcPct val="115000"/>
              </a:lnSpc>
              <a:spcBef>
                <a:spcPts val="1200"/>
              </a:spcBef>
              <a:spcAft>
                <a:spcPts val="1200"/>
              </a:spcAft>
              <a:buClr>
                <a:schemeClr val="dk1"/>
              </a:buClr>
              <a:buSzPts val="1100"/>
              <a:buFont typeface="Arial"/>
              <a:buNone/>
            </a:pPr>
            <a:r>
              <a:rPr lang="en" sz="1800">
                <a:solidFill>
                  <a:schemeClr val="dk2"/>
                </a:solidFill>
                <a:latin typeface="Barlow Semi Condensed Medium"/>
                <a:ea typeface="Barlow Semi Condensed Medium"/>
                <a:cs typeface="Barlow Semi Condensed Medium"/>
                <a:sym typeface="Barlow Semi Condensed Medium"/>
              </a:rPr>
              <a:t>Company’s Name disambiguation: For this process, we are classifying the companies on the basis of their main line of business. There two main categories, technology, investment and others. </a:t>
            </a:r>
            <a:endParaRPr sz="1800">
              <a:solidFill>
                <a:schemeClr val="dk2"/>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71"/>
          <p:cNvSpPr txBox="1"/>
          <p:nvPr/>
        </p:nvSpPr>
        <p:spPr>
          <a:xfrm>
            <a:off x="356325" y="266850"/>
            <a:ext cx="42267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Fjalla One"/>
                <a:ea typeface="Fjalla One"/>
                <a:cs typeface="Fjalla One"/>
                <a:sym typeface="Fjalla One"/>
              </a:rPr>
              <a:t>Part 1: Observations</a:t>
            </a:r>
            <a:endParaRPr sz="2800">
              <a:solidFill>
                <a:srgbClr val="000000"/>
              </a:solidFill>
              <a:latin typeface="Fjalla One"/>
              <a:ea typeface="Fjalla One"/>
              <a:cs typeface="Fjalla One"/>
              <a:sym typeface="Fjalla One"/>
            </a:endParaRPr>
          </a:p>
        </p:txBody>
      </p:sp>
      <p:sp>
        <p:nvSpPr>
          <p:cNvPr id="2115" name="Google Shape;2115;p71"/>
          <p:cNvSpPr txBox="1"/>
          <p:nvPr/>
        </p:nvSpPr>
        <p:spPr>
          <a:xfrm>
            <a:off x="356325" y="1100375"/>
            <a:ext cx="4611300" cy="2608500"/>
          </a:xfrm>
          <a:prstGeom prst="rect">
            <a:avLst/>
          </a:prstGeom>
          <a:noFill/>
          <a:ln>
            <a:noFill/>
          </a:ln>
        </p:spPr>
        <p:txBody>
          <a:bodyPr anchorCtr="0" anchor="t" bIns="91425" lIns="91425" spcFirstLastPara="1" rIns="91425" wrap="square" tIns="91425">
            <a:noAutofit/>
          </a:bodyPr>
          <a:lstStyle/>
          <a:p>
            <a:pPr indent="-323532" lvl="0" marL="457200" rtl="0" algn="l">
              <a:lnSpc>
                <a:spcPct val="115000"/>
              </a:lnSpc>
              <a:spcBef>
                <a:spcPts val="0"/>
              </a:spcBef>
              <a:spcAft>
                <a:spcPts val="0"/>
              </a:spcAft>
              <a:buClr>
                <a:srgbClr val="595959"/>
              </a:buClr>
              <a:buSzPts val="1495"/>
              <a:buFont typeface="Barlow Semi Condensed Medium"/>
              <a:buAutoNum type="arabicPeriod"/>
            </a:pPr>
            <a:r>
              <a:rPr b="1" lang="en" sz="1495" u="sng">
                <a:solidFill>
                  <a:srgbClr val="595959"/>
                </a:solidFill>
                <a:latin typeface="Barlow Semi Condensed"/>
                <a:ea typeface="Barlow Semi Condensed"/>
                <a:cs typeface="Barlow Semi Condensed"/>
                <a:sym typeface="Barlow Semi Condensed"/>
              </a:rPr>
              <a:t>Missing Value: </a:t>
            </a:r>
            <a:r>
              <a:rPr lang="en" sz="1495">
                <a:solidFill>
                  <a:srgbClr val="595959"/>
                </a:solidFill>
                <a:latin typeface="Barlow Semi Condensed Medium"/>
                <a:ea typeface="Barlow Semi Condensed Medium"/>
                <a:cs typeface="Barlow Semi Condensed Medium"/>
                <a:sym typeface="Barlow Semi Condensed Medium"/>
              </a:rPr>
              <a:t>Job title data was missing for 123 companies out of 1.2 million rows. So, we dropped such data to do job title distribution analysis. As it was a very small proportion of the total data, even at company level plus correct imputation of textual data is difficult. </a:t>
            </a:r>
            <a:endParaRPr sz="1495">
              <a:solidFill>
                <a:srgbClr val="595959"/>
              </a:solidFill>
              <a:latin typeface="Barlow Semi Condensed Medium"/>
              <a:ea typeface="Barlow Semi Condensed Medium"/>
              <a:cs typeface="Barlow Semi Condensed Medium"/>
              <a:sym typeface="Barlow Semi Condensed Medium"/>
            </a:endParaRPr>
          </a:p>
          <a:p>
            <a:pPr indent="-323532" lvl="0" marL="457200" rtl="0" algn="l">
              <a:lnSpc>
                <a:spcPct val="115000"/>
              </a:lnSpc>
              <a:spcBef>
                <a:spcPts val="0"/>
              </a:spcBef>
              <a:spcAft>
                <a:spcPts val="0"/>
              </a:spcAft>
              <a:buClr>
                <a:srgbClr val="595959"/>
              </a:buClr>
              <a:buSzPts val="1495"/>
              <a:buFont typeface="Barlow Semi Condensed Medium"/>
              <a:buAutoNum type="arabicPeriod"/>
            </a:pPr>
            <a:r>
              <a:rPr b="1" lang="en" sz="1495" u="sng">
                <a:solidFill>
                  <a:srgbClr val="595959"/>
                </a:solidFill>
                <a:latin typeface="Barlow Semi Condensed"/>
                <a:ea typeface="Barlow Semi Condensed"/>
                <a:cs typeface="Barlow Semi Condensed"/>
                <a:sym typeface="Barlow Semi Condensed"/>
              </a:rPr>
              <a:t>Disambiguation: </a:t>
            </a:r>
            <a:r>
              <a:rPr lang="en" sz="1495">
                <a:solidFill>
                  <a:srgbClr val="595959"/>
                </a:solidFill>
                <a:latin typeface="Barlow Semi Condensed Medium"/>
                <a:ea typeface="Barlow Semi Condensed Medium"/>
                <a:cs typeface="Barlow Semi Condensed Medium"/>
                <a:sym typeface="Barlow Semi Condensed Medium"/>
              </a:rPr>
              <a:t>Because some companies had their names too many times in the list, it was difficult to differentiate between them. So, we categorise them as Tech/Investment/others. </a:t>
            </a:r>
            <a:endParaRPr sz="1495">
              <a:solidFill>
                <a:srgbClr val="595959"/>
              </a:solidFill>
              <a:latin typeface="Barlow Semi Condensed Medium"/>
              <a:ea typeface="Barlow Semi Condensed Medium"/>
              <a:cs typeface="Barlow Semi Condensed Medium"/>
              <a:sym typeface="Barlow Semi Condensed Medium"/>
            </a:endParaRPr>
          </a:p>
        </p:txBody>
      </p:sp>
      <p:pic>
        <p:nvPicPr>
          <p:cNvPr id="2116" name="Google Shape;2116;p71"/>
          <p:cNvPicPr preferRelativeResize="0"/>
          <p:nvPr/>
        </p:nvPicPr>
        <p:blipFill rotWithShape="1">
          <a:blip r:embed="rId3">
            <a:alphaModFix/>
          </a:blip>
          <a:srcRect b="12769" l="14376" r="0" t="5216"/>
          <a:stretch/>
        </p:blipFill>
        <p:spPr>
          <a:xfrm>
            <a:off x="5039400" y="1217575"/>
            <a:ext cx="3958825" cy="2768875"/>
          </a:xfrm>
          <a:prstGeom prst="rect">
            <a:avLst/>
          </a:prstGeom>
          <a:noFill/>
          <a:ln cap="flat" cmpd="sng" w="9525">
            <a:solidFill>
              <a:schemeClr val="dk1"/>
            </a:solidFill>
            <a:prstDash val="solid"/>
            <a:round/>
            <a:headEnd len="sm" w="sm" type="none"/>
            <a:tailEnd len="sm" w="sm" type="none"/>
          </a:ln>
        </p:spPr>
      </p:pic>
      <p:pic>
        <p:nvPicPr>
          <p:cNvPr id="2117" name="Google Shape;2117;p71"/>
          <p:cNvPicPr preferRelativeResize="0"/>
          <p:nvPr/>
        </p:nvPicPr>
        <p:blipFill>
          <a:blip r:embed="rId4">
            <a:alphaModFix/>
          </a:blip>
          <a:stretch>
            <a:fillRect/>
          </a:stretch>
        </p:blipFill>
        <p:spPr>
          <a:xfrm>
            <a:off x="0" y="4171550"/>
            <a:ext cx="9143999" cy="809175"/>
          </a:xfrm>
          <a:prstGeom prst="rect">
            <a:avLst/>
          </a:prstGeom>
          <a:noFill/>
          <a:ln cap="flat" cmpd="sng" w="9525">
            <a:solidFill>
              <a:schemeClr val="dk1"/>
            </a:solidFill>
            <a:prstDash val="solid"/>
            <a:round/>
            <a:headEnd len="sm" w="sm" type="none"/>
            <a:tailEnd len="sm" w="sm" type="none"/>
          </a:ln>
        </p:spPr>
      </p:pic>
      <p:sp>
        <p:nvSpPr>
          <p:cNvPr id="2118" name="Google Shape;2118;p71"/>
          <p:cNvSpPr txBox="1"/>
          <p:nvPr/>
        </p:nvSpPr>
        <p:spPr>
          <a:xfrm>
            <a:off x="5145575" y="821725"/>
            <a:ext cx="330900" cy="4002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SzPts val="1400"/>
              <a:buAutoNum type="arabicPeriod"/>
            </a:pPr>
            <a:r>
              <a:t/>
            </a:r>
            <a:endParaRPr/>
          </a:p>
        </p:txBody>
      </p:sp>
      <p:sp>
        <p:nvSpPr>
          <p:cNvPr id="2119" name="Google Shape;2119;p71"/>
          <p:cNvSpPr txBox="1"/>
          <p:nvPr/>
        </p:nvSpPr>
        <p:spPr>
          <a:xfrm>
            <a:off x="-269075" y="4071475"/>
            <a:ext cx="1068900" cy="400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a:t>2.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72"/>
          <p:cNvSpPr txBox="1"/>
          <p:nvPr/>
        </p:nvSpPr>
        <p:spPr>
          <a:xfrm>
            <a:off x="279975" y="132075"/>
            <a:ext cx="7773600" cy="2097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lang="en" sz="6400">
                <a:solidFill>
                  <a:srgbClr val="595959"/>
                </a:solidFill>
                <a:latin typeface="Barlow Semi Condensed Medium"/>
                <a:ea typeface="Barlow Semi Condensed Medium"/>
                <a:cs typeface="Barlow Semi Condensed Medium"/>
                <a:sym typeface="Barlow Semi Condensed Medium"/>
              </a:rPr>
              <a:t>3.  </a:t>
            </a:r>
            <a:r>
              <a:rPr b="1" lang="en" sz="6400" u="sng">
                <a:solidFill>
                  <a:srgbClr val="595959"/>
                </a:solidFill>
                <a:latin typeface="Barlow Semi Condensed"/>
                <a:ea typeface="Barlow Semi Condensed"/>
                <a:cs typeface="Barlow Semi Condensed"/>
                <a:sym typeface="Barlow Semi Condensed"/>
              </a:rPr>
              <a:t>Tech VS Investment:</a:t>
            </a:r>
            <a:r>
              <a:rPr lang="en" sz="6400">
                <a:solidFill>
                  <a:srgbClr val="595959"/>
                </a:solidFill>
                <a:latin typeface="Barlow Semi Condensed Medium"/>
                <a:ea typeface="Barlow Semi Condensed Medium"/>
                <a:cs typeface="Barlow Semi Condensed Medium"/>
                <a:sym typeface="Barlow Semi Condensed Medium"/>
              </a:rPr>
              <a:t> Higher proportion of tech companies. Not representative if we are to analyse using categorisation. </a:t>
            </a:r>
            <a:endParaRPr sz="64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sz="6400">
                <a:solidFill>
                  <a:srgbClr val="595959"/>
                </a:solidFill>
                <a:latin typeface="Barlow Semi Condensed Medium"/>
                <a:ea typeface="Barlow Semi Condensed Medium"/>
                <a:cs typeface="Barlow Semi Condensed Medium"/>
                <a:sym typeface="Barlow Semi Condensed Medium"/>
              </a:rPr>
              <a:t>4. </a:t>
            </a:r>
            <a:r>
              <a:rPr b="1" lang="en" sz="6400" u="sng">
                <a:solidFill>
                  <a:srgbClr val="595959"/>
                </a:solidFill>
                <a:latin typeface="Barlow Semi Condensed"/>
                <a:ea typeface="Barlow Semi Condensed"/>
                <a:cs typeface="Barlow Semi Condensed"/>
                <a:sym typeface="Barlow Semi Condensed"/>
              </a:rPr>
              <a:t>Job title:</a:t>
            </a:r>
            <a:r>
              <a:rPr lang="en" sz="6400">
                <a:solidFill>
                  <a:srgbClr val="595959"/>
                </a:solidFill>
                <a:latin typeface="Barlow Semi Condensed Medium"/>
                <a:ea typeface="Barlow Semi Condensed Medium"/>
                <a:cs typeface="Barlow Semi Condensed Medium"/>
                <a:sym typeface="Barlow Semi Condensed Medium"/>
              </a:rPr>
              <a:t> We have 25000 unique job with the top ten job shown in the table. This means that on average, companies apply these visas mostly for software engineers. </a:t>
            </a:r>
            <a:endParaRPr sz="64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sz="6400">
                <a:solidFill>
                  <a:srgbClr val="595959"/>
                </a:solidFill>
                <a:latin typeface="Barlow Semi Condensed Medium"/>
                <a:ea typeface="Barlow Semi Condensed Medium"/>
                <a:cs typeface="Barlow Semi Condensed Medium"/>
                <a:sym typeface="Barlow Semi Condensed Medium"/>
              </a:rPr>
              <a:t>5.</a:t>
            </a:r>
            <a:r>
              <a:rPr b="1" lang="en" sz="6400" u="sng">
                <a:solidFill>
                  <a:srgbClr val="595959"/>
                </a:solidFill>
                <a:latin typeface="Barlow Semi Condensed"/>
                <a:ea typeface="Barlow Semi Condensed"/>
                <a:cs typeface="Barlow Semi Condensed"/>
                <a:sym typeface="Barlow Semi Condensed"/>
              </a:rPr>
              <a:t>Demand for job roles:</a:t>
            </a:r>
            <a:r>
              <a:rPr lang="en" sz="6400">
                <a:solidFill>
                  <a:srgbClr val="595959"/>
                </a:solidFill>
                <a:latin typeface="Barlow Semi Condensed Medium"/>
                <a:ea typeface="Barlow Semi Condensed Medium"/>
                <a:cs typeface="Barlow Semi Condensed Medium"/>
                <a:sym typeface="Barlow Semi Condensed Medium"/>
              </a:rPr>
              <a:t> In 2022, the demand for engineers dropped while since 2023, the demand for accountants increased. Need more data to confirm this trend.there is sudden drop in software engineers, data scientists filings while increase in accountant. </a:t>
            </a:r>
            <a:endParaRPr sz="64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sz="1800">
                <a:solidFill>
                  <a:srgbClr val="595959"/>
                </a:solidFill>
              </a:rPr>
              <a:t> </a:t>
            </a:r>
            <a:endParaRPr sz="1800">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t/>
            </a:r>
            <a:endParaRPr sz="1800">
              <a:solidFill>
                <a:srgbClr val="595959"/>
              </a:solidFill>
            </a:endParaRPr>
          </a:p>
        </p:txBody>
      </p:sp>
      <p:pic>
        <p:nvPicPr>
          <p:cNvPr id="2125" name="Google Shape;2125;p72"/>
          <p:cNvPicPr preferRelativeResize="0"/>
          <p:nvPr/>
        </p:nvPicPr>
        <p:blipFill rotWithShape="1">
          <a:blip r:embed="rId3">
            <a:alphaModFix/>
          </a:blip>
          <a:srcRect b="0" l="9148" r="0" t="0"/>
          <a:stretch/>
        </p:blipFill>
        <p:spPr>
          <a:xfrm>
            <a:off x="197175" y="2322225"/>
            <a:ext cx="4472325" cy="2773551"/>
          </a:xfrm>
          <a:prstGeom prst="rect">
            <a:avLst/>
          </a:prstGeom>
          <a:noFill/>
          <a:ln cap="flat" cmpd="sng" w="9525">
            <a:solidFill>
              <a:schemeClr val="dk1"/>
            </a:solidFill>
            <a:prstDash val="solid"/>
            <a:round/>
            <a:headEnd len="sm" w="sm" type="none"/>
            <a:tailEnd len="sm" w="sm" type="none"/>
          </a:ln>
        </p:spPr>
      </p:pic>
      <p:pic>
        <p:nvPicPr>
          <p:cNvPr id="2126" name="Google Shape;2126;p72"/>
          <p:cNvPicPr preferRelativeResize="0"/>
          <p:nvPr/>
        </p:nvPicPr>
        <p:blipFill>
          <a:blip r:embed="rId4">
            <a:alphaModFix/>
          </a:blip>
          <a:stretch>
            <a:fillRect/>
          </a:stretch>
        </p:blipFill>
        <p:spPr>
          <a:xfrm>
            <a:off x="4928250" y="2608275"/>
            <a:ext cx="3125425" cy="2404825"/>
          </a:xfrm>
          <a:prstGeom prst="rect">
            <a:avLst/>
          </a:prstGeom>
          <a:noFill/>
          <a:ln cap="flat" cmpd="sng" w="9525">
            <a:solidFill>
              <a:schemeClr val="dk1"/>
            </a:solidFill>
            <a:prstDash val="solid"/>
            <a:round/>
            <a:headEnd len="sm" w="sm" type="none"/>
            <a:tailEnd len="sm" w="sm" type="none"/>
          </a:ln>
        </p:spPr>
      </p:pic>
      <p:sp>
        <p:nvSpPr>
          <p:cNvPr id="2127" name="Google Shape;2127;p72"/>
          <p:cNvSpPr txBox="1"/>
          <p:nvPr/>
        </p:nvSpPr>
        <p:spPr>
          <a:xfrm>
            <a:off x="5145575" y="821725"/>
            <a:ext cx="330900" cy="400200"/>
          </a:xfrm>
          <a:prstGeom prst="rect">
            <a:avLst/>
          </a:prstGeom>
          <a:noFill/>
          <a:ln>
            <a:noFill/>
          </a:ln>
        </p:spPr>
        <p:txBody>
          <a:bodyPr anchorCtr="0" anchor="t" bIns="91425" lIns="91425" spcFirstLastPara="1" rIns="91425" wrap="square" tIns="91425">
            <a:spAutoFit/>
          </a:bodyPr>
          <a:lstStyle/>
          <a:p>
            <a:pPr indent="-317500" lvl="0" marL="457200" rtl="0" algn="ctr">
              <a:spcBef>
                <a:spcPts val="0"/>
              </a:spcBef>
              <a:spcAft>
                <a:spcPts val="0"/>
              </a:spcAft>
              <a:buSzPts val="1400"/>
              <a:buAutoNum type="arabicPeriod"/>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73"/>
          <p:cNvSpPr txBox="1"/>
          <p:nvPr/>
        </p:nvSpPr>
        <p:spPr>
          <a:xfrm>
            <a:off x="4772375" y="1304875"/>
            <a:ext cx="39492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lang="en" sz="1800">
                <a:solidFill>
                  <a:srgbClr val="595959"/>
                </a:solidFill>
                <a:latin typeface="Barlow Semi Condensed Medium"/>
                <a:ea typeface="Barlow Semi Condensed Medium"/>
                <a:cs typeface="Barlow Semi Condensed Medium"/>
                <a:sym typeface="Barlow Semi Condensed Medium"/>
              </a:rPr>
              <a:t>6. </a:t>
            </a:r>
            <a:r>
              <a:rPr b="1" lang="en" sz="1800" u="sng">
                <a:solidFill>
                  <a:srgbClr val="595959"/>
                </a:solidFill>
                <a:latin typeface="Barlow Semi Condensed"/>
                <a:ea typeface="Barlow Semi Condensed"/>
                <a:cs typeface="Barlow Semi Condensed"/>
                <a:sym typeface="Barlow Semi Condensed"/>
              </a:rPr>
              <a:t>Salary Trend:</a:t>
            </a:r>
            <a:r>
              <a:rPr lang="en" sz="1800">
                <a:solidFill>
                  <a:srgbClr val="595959"/>
                </a:solidFill>
                <a:latin typeface="Barlow Semi Condensed Medium"/>
                <a:ea typeface="Barlow Semi Condensed Medium"/>
                <a:cs typeface="Barlow Semi Condensed Medium"/>
                <a:sym typeface="Barlow Semi Condensed Medium"/>
              </a:rPr>
              <a:t> Average salary trend shows a sudden drop despite a rising trend.</a:t>
            </a:r>
            <a:endParaRPr sz="18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sz="1800">
                <a:solidFill>
                  <a:srgbClr val="595959"/>
                </a:solidFill>
                <a:latin typeface="Barlow Semi Condensed Medium"/>
                <a:ea typeface="Barlow Semi Condensed Medium"/>
                <a:cs typeface="Barlow Semi Condensed Medium"/>
                <a:sym typeface="Barlow Semi Condensed Medium"/>
              </a:rPr>
              <a:t>7. </a:t>
            </a:r>
            <a:r>
              <a:rPr b="1" lang="en" sz="1800" u="sng">
                <a:solidFill>
                  <a:srgbClr val="595959"/>
                </a:solidFill>
                <a:latin typeface="Barlow Semi Condensed"/>
                <a:ea typeface="Barlow Semi Condensed"/>
                <a:cs typeface="Barlow Semi Condensed"/>
                <a:sym typeface="Barlow Semi Condensed"/>
              </a:rPr>
              <a:t>Costly hires:</a:t>
            </a:r>
            <a:r>
              <a:rPr lang="en" sz="1800">
                <a:solidFill>
                  <a:srgbClr val="595959"/>
                </a:solidFill>
                <a:latin typeface="Barlow Semi Condensed Medium"/>
                <a:ea typeface="Barlow Semi Condensed Medium"/>
                <a:cs typeface="Barlow Semi Condensed Medium"/>
                <a:sym typeface="Barlow Semi Condensed Medium"/>
              </a:rPr>
              <a:t> It has always been costly to hire engineers and data scientists as compared traditional finance roles. </a:t>
            </a:r>
            <a:endParaRPr sz="18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sz="1800">
                <a:solidFill>
                  <a:srgbClr val="595959"/>
                </a:solidFill>
                <a:latin typeface="Barlow Semi Condensed Medium"/>
                <a:ea typeface="Barlow Semi Condensed Medium"/>
                <a:cs typeface="Barlow Semi Condensed Medium"/>
                <a:sym typeface="Barlow Semi Condensed Medium"/>
              </a:rPr>
              <a:t>8. </a:t>
            </a:r>
            <a:r>
              <a:rPr b="1" lang="en" sz="1800" u="sng">
                <a:solidFill>
                  <a:srgbClr val="595959"/>
                </a:solidFill>
                <a:latin typeface="Barlow Semi Condensed"/>
                <a:ea typeface="Barlow Semi Condensed"/>
                <a:cs typeface="Barlow Semi Condensed"/>
                <a:sym typeface="Barlow Semi Condensed"/>
              </a:rPr>
              <a:t>Tech vs Investment:</a:t>
            </a:r>
            <a:r>
              <a:rPr lang="en" sz="1800">
                <a:solidFill>
                  <a:srgbClr val="595959"/>
                </a:solidFill>
                <a:latin typeface="Barlow Semi Condensed Medium"/>
                <a:ea typeface="Barlow Semi Condensed Medium"/>
                <a:cs typeface="Barlow Semi Condensed Medium"/>
                <a:sym typeface="Barlow Semi Condensed Medium"/>
              </a:rPr>
              <a:t> Average salaries in tech sector is higher than average salary in finance sector. </a:t>
            </a:r>
            <a:endParaRPr sz="18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1200"/>
              </a:spcAft>
              <a:buNone/>
            </a:pPr>
            <a:r>
              <a:t/>
            </a:r>
            <a:endParaRPr sz="1800">
              <a:solidFill>
                <a:srgbClr val="595959"/>
              </a:solidFill>
            </a:endParaRPr>
          </a:p>
        </p:txBody>
      </p:sp>
      <p:pic>
        <p:nvPicPr>
          <p:cNvPr id="2133" name="Google Shape;2133;p73"/>
          <p:cNvPicPr preferRelativeResize="0"/>
          <p:nvPr/>
        </p:nvPicPr>
        <p:blipFill>
          <a:blip r:embed="rId3">
            <a:alphaModFix/>
          </a:blip>
          <a:stretch>
            <a:fillRect/>
          </a:stretch>
        </p:blipFill>
        <p:spPr>
          <a:xfrm>
            <a:off x="43550" y="184924"/>
            <a:ext cx="4348800" cy="2376150"/>
          </a:xfrm>
          <a:prstGeom prst="rect">
            <a:avLst/>
          </a:prstGeom>
          <a:noFill/>
          <a:ln cap="flat" cmpd="sng" w="9525">
            <a:solidFill>
              <a:schemeClr val="dk1"/>
            </a:solidFill>
            <a:prstDash val="solid"/>
            <a:round/>
            <a:headEnd len="sm" w="sm" type="none"/>
            <a:tailEnd len="sm" w="sm" type="none"/>
          </a:ln>
        </p:spPr>
      </p:pic>
      <p:pic>
        <p:nvPicPr>
          <p:cNvPr id="2134" name="Google Shape;2134;p73"/>
          <p:cNvPicPr preferRelativeResize="0"/>
          <p:nvPr/>
        </p:nvPicPr>
        <p:blipFill>
          <a:blip r:embed="rId4">
            <a:alphaModFix/>
          </a:blip>
          <a:stretch>
            <a:fillRect/>
          </a:stretch>
        </p:blipFill>
        <p:spPr>
          <a:xfrm>
            <a:off x="126350" y="2726499"/>
            <a:ext cx="4334438" cy="24170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74"/>
          <p:cNvSpPr txBox="1"/>
          <p:nvPr/>
        </p:nvSpPr>
        <p:spPr>
          <a:xfrm>
            <a:off x="4603100" y="1472625"/>
            <a:ext cx="4391100" cy="36396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115000"/>
              </a:lnSpc>
              <a:spcBef>
                <a:spcPts val="0"/>
              </a:spcBef>
              <a:spcAft>
                <a:spcPts val="0"/>
              </a:spcAft>
              <a:buNone/>
            </a:pPr>
            <a:r>
              <a:rPr lang="en" sz="1800">
                <a:solidFill>
                  <a:srgbClr val="595959"/>
                </a:solidFill>
                <a:latin typeface="Barlow Semi Condensed Medium"/>
                <a:ea typeface="Barlow Semi Condensed Medium"/>
                <a:cs typeface="Barlow Semi Condensed Medium"/>
                <a:sym typeface="Barlow Semi Condensed Medium"/>
              </a:rPr>
              <a:t>9. </a:t>
            </a:r>
            <a:r>
              <a:rPr b="1" lang="en" sz="1800" u="sng">
                <a:solidFill>
                  <a:srgbClr val="595959"/>
                </a:solidFill>
                <a:latin typeface="Barlow Semi Condensed"/>
                <a:ea typeface="Barlow Semi Condensed"/>
                <a:cs typeface="Barlow Semi Condensed"/>
                <a:sym typeface="Barlow Semi Condensed"/>
              </a:rPr>
              <a:t>Location-wise:</a:t>
            </a:r>
            <a:r>
              <a:rPr lang="en" sz="1800">
                <a:solidFill>
                  <a:srgbClr val="595959"/>
                </a:solidFill>
                <a:latin typeface="Barlow Semi Condensed Medium"/>
                <a:ea typeface="Barlow Semi Condensed Medium"/>
                <a:cs typeface="Barlow Semi Condensed Medium"/>
                <a:sym typeface="Barlow Semi Condensed Medium"/>
              </a:rPr>
              <a:t>Most popular locations, on average, where these companies have a lot of openings. </a:t>
            </a:r>
            <a:endParaRPr sz="18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sz="1800">
                <a:solidFill>
                  <a:srgbClr val="595959"/>
                </a:solidFill>
                <a:latin typeface="Barlow Semi Condensed Medium"/>
                <a:ea typeface="Barlow Semi Condensed Medium"/>
                <a:cs typeface="Barlow Semi Condensed Medium"/>
                <a:sym typeface="Barlow Semi Condensed Medium"/>
              </a:rPr>
              <a:t>10</a:t>
            </a:r>
            <a:r>
              <a:rPr b="1" lang="en" sz="1800">
                <a:solidFill>
                  <a:srgbClr val="595959"/>
                </a:solidFill>
                <a:latin typeface="Barlow Semi Condensed"/>
                <a:ea typeface="Barlow Semi Condensed"/>
                <a:cs typeface="Barlow Semi Condensed"/>
                <a:sym typeface="Barlow Semi Condensed"/>
              </a:rPr>
              <a:t>.</a:t>
            </a:r>
            <a:r>
              <a:rPr b="1" lang="en" sz="1800" u="sng">
                <a:solidFill>
                  <a:srgbClr val="595959"/>
                </a:solidFill>
                <a:latin typeface="Barlow Semi Condensed"/>
                <a:ea typeface="Barlow Semi Condensed"/>
                <a:cs typeface="Barlow Semi Condensed"/>
                <a:sym typeface="Barlow Semi Condensed"/>
              </a:rPr>
              <a:t> Location-Salary:</a:t>
            </a:r>
            <a:r>
              <a:rPr lang="en" sz="1800">
                <a:solidFill>
                  <a:srgbClr val="595959"/>
                </a:solidFill>
                <a:latin typeface="Barlow Semi Condensed Medium"/>
                <a:ea typeface="Barlow Semi Condensed Medium"/>
                <a:cs typeface="Barlow Semi Condensed Medium"/>
                <a:sym typeface="Barlow Semi Condensed Medium"/>
              </a:rPr>
              <a:t> From our observations, the top locations where highest salaries were paid in 2021 and 2023 are NY, Hoboken and San Francisco. In 2022, San Jose and Mountain view were the ones. </a:t>
            </a:r>
            <a:endParaRPr sz="18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sz="1800">
                <a:solidFill>
                  <a:srgbClr val="595959"/>
                </a:solidFill>
                <a:latin typeface="Barlow Semi Condensed Medium"/>
                <a:ea typeface="Barlow Semi Condensed Medium"/>
                <a:cs typeface="Barlow Semi Condensed Medium"/>
                <a:sym typeface="Barlow Semi Condensed Medium"/>
              </a:rPr>
              <a:t>11.</a:t>
            </a:r>
            <a:r>
              <a:rPr b="1" lang="en" sz="1800" u="sng">
                <a:solidFill>
                  <a:srgbClr val="595959"/>
                </a:solidFill>
                <a:latin typeface="Barlow Semi Condensed"/>
                <a:ea typeface="Barlow Semi Condensed"/>
                <a:cs typeface="Barlow Semi Condensed"/>
                <a:sym typeface="Barlow Semi Condensed"/>
              </a:rPr>
              <a:t> Interesting: </a:t>
            </a:r>
            <a:r>
              <a:rPr lang="en" sz="1800">
                <a:solidFill>
                  <a:srgbClr val="595959"/>
                </a:solidFill>
                <a:latin typeface="Barlow Semi Condensed Medium"/>
                <a:ea typeface="Barlow Semi Condensed Medium"/>
                <a:cs typeface="Barlow Semi Condensed Medium"/>
                <a:sym typeface="Barlow Semi Condensed Medium"/>
              </a:rPr>
              <a:t>One interesting observation is that software engineer in Investment firms are paid more than in tech firms assuming our classification is correct. </a:t>
            </a:r>
            <a:endParaRPr sz="18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1200"/>
              </a:spcAft>
              <a:buNone/>
            </a:pPr>
            <a:r>
              <a:t/>
            </a:r>
            <a:endParaRPr sz="1800">
              <a:solidFill>
                <a:srgbClr val="595959"/>
              </a:solidFill>
            </a:endParaRPr>
          </a:p>
        </p:txBody>
      </p:sp>
      <p:pic>
        <p:nvPicPr>
          <p:cNvPr id="2140" name="Google Shape;2140;p74"/>
          <p:cNvPicPr preferRelativeResize="0"/>
          <p:nvPr/>
        </p:nvPicPr>
        <p:blipFill rotWithShape="1">
          <a:blip r:embed="rId3">
            <a:alphaModFix/>
          </a:blip>
          <a:srcRect b="0" l="14556" r="9863" t="6226"/>
          <a:stretch/>
        </p:blipFill>
        <p:spPr>
          <a:xfrm>
            <a:off x="0" y="3151200"/>
            <a:ext cx="3841350" cy="1961025"/>
          </a:xfrm>
          <a:prstGeom prst="rect">
            <a:avLst/>
          </a:prstGeom>
          <a:noFill/>
          <a:ln cap="flat" cmpd="sng" w="9525">
            <a:solidFill>
              <a:schemeClr val="dk1"/>
            </a:solidFill>
            <a:prstDash val="solid"/>
            <a:round/>
            <a:headEnd len="sm" w="sm" type="none"/>
            <a:tailEnd len="sm" w="sm" type="none"/>
          </a:ln>
        </p:spPr>
      </p:pic>
      <p:pic>
        <p:nvPicPr>
          <p:cNvPr id="2141" name="Google Shape;2141;p74"/>
          <p:cNvPicPr preferRelativeResize="0"/>
          <p:nvPr/>
        </p:nvPicPr>
        <p:blipFill>
          <a:blip r:embed="rId4">
            <a:alphaModFix/>
          </a:blip>
          <a:stretch>
            <a:fillRect/>
          </a:stretch>
        </p:blipFill>
        <p:spPr>
          <a:xfrm>
            <a:off x="0" y="117200"/>
            <a:ext cx="4058675" cy="288902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grpSp>
        <p:nvGrpSpPr>
          <p:cNvPr id="2146" name="Google Shape;2146;p75"/>
          <p:cNvGrpSpPr/>
          <p:nvPr/>
        </p:nvGrpSpPr>
        <p:grpSpPr>
          <a:xfrm>
            <a:off x="6949194" y="1725699"/>
            <a:ext cx="175013" cy="27000"/>
            <a:chOff x="5662375" y="212375"/>
            <a:chExt cx="175013" cy="27000"/>
          </a:xfrm>
        </p:grpSpPr>
        <p:sp>
          <p:nvSpPr>
            <p:cNvPr id="2147" name="Google Shape;2147;p7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50" name="Google Shape;2150;p75"/>
          <p:cNvPicPr preferRelativeResize="0"/>
          <p:nvPr/>
        </p:nvPicPr>
        <p:blipFill rotWithShape="1">
          <a:blip r:embed="rId3">
            <a:alphaModFix/>
          </a:blip>
          <a:srcRect b="2912" l="3456" r="0" t="0"/>
          <a:stretch/>
        </p:blipFill>
        <p:spPr>
          <a:xfrm>
            <a:off x="2475838" y="1137238"/>
            <a:ext cx="5950174" cy="3193125"/>
          </a:xfrm>
          <a:prstGeom prst="rect">
            <a:avLst/>
          </a:prstGeom>
          <a:noFill/>
          <a:ln>
            <a:noFill/>
          </a:ln>
        </p:spPr>
      </p:pic>
      <p:sp>
        <p:nvSpPr>
          <p:cNvPr id="2151" name="Google Shape;2151;p75"/>
          <p:cNvSpPr txBox="1"/>
          <p:nvPr/>
        </p:nvSpPr>
        <p:spPr>
          <a:xfrm>
            <a:off x="0" y="305950"/>
            <a:ext cx="3744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Fjalla One"/>
                <a:ea typeface="Fjalla One"/>
                <a:cs typeface="Fjalla One"/>
                <a:sym typeface="Fjalla One"/>
              </a:rPr>
              <a:t>The highest salary is paid by EY, facebook and Apple on average. </a:t>
            </a:r>
            <a:endParaRPr sz="2100">
              <a:latin typeface="Fjalla One"/>
              <a:ea typeface="Fjalla One"/>
              <a:cs typeface="Fjalla One"/>
              <a:sym typeface="Fjalla One"/>
            </a:endParaRPr>
          </a:p>
        </p:txBody>
      </p:sp>
      <p:grpSp>
        <p:nvGrpSpPr>
          <p:cNvPr id="2152" name="Google Shape;2152;p75"/>
          <p:cNvGrpSpPr/>
          <p:nvPr/>
        </p:nvGrpSpPr>
        <p:grpSpPr>
          <a:xfrm>
            <a:off x="885426" y="1641470"/>
            <a:ext cx="6054928" cy="3573663"/>
            <a:chOff x="1230400" y="1998825"/>
            <a:chExt cx="4837750" cy="3139750"/>
          </a:xfrm>
        </p:grpSpPr>
        <p:sp>
          <p:nvSpPr>
            <p:cNvPr id="2153" name="Google Shape;2153;p75"/>
            <p:cNvSpPr/>
            <p:nvPr/>
          </p:nvSpPr>
          <p:spPr>
            <a:xfrm>
              <a:off x="1972925" y="4531000"/>
              <a:ext cx="4095225" cy="240325"/>
            </a:xfrm>
            <a:custGeom>
              <a:rect b="b" l="l" r="r" t="t"/>
              <a:pathLst>
                <a:path extrusionOk="0" h="9613" w="163809">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5"/>
            <p:cNvSpPr/>
            <p:nvPr/>
          </p:nvSpPr>
          <p:spPr>
            <a:xfrm>
              <a:off x="1972925" y="4535825"/>
              <a:ext cx="4095225" cy="235500"/>
            </a:xfrm>
            <a:custGeom>
              <a:rect b="b" l="l" r="r" t="t"/>
              <a:pathLst>
                <a:path extrusionOk="0" h="9420" w="163809">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5"/>
            <p:cNvSpPr/>
            <p:nvPr/>
          </p:nvSpPr>
          <p:spPr>
            <a:xfrm>
              <a:off x="2121600" y="3176250"/>
              <a:ext cx="133425" cy="207225"/>
            </a:xfrm>
            <a:custGeom>
              <a:rect b="b" l="l" r="r" t="t"/>
              <a:pathLst>
                <a:path extrusionOk="0" h="8289" w="5337">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5"/>
            <p:cNvSpPr/>
            <p:nvPr/>
          </p:nvSpPr>
          <p:spPr>
            <a:xfrm>
              <a:off x="1502000" y="3626850"/>
              <a:ext cx="143875" cy="202650"/>
            </a:xfrm>
            <a:custGeom>
              <a:rect b="b" l="l" r="r" t="t"/>
              <a:pathLst>
                <a:path extrusionOk="0" h="8106" w="5755">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5"/>
            <p:cNvSpPr/>
            <p:nvPr/>
          </p:nvSpPr>
          <p:spPr>
            <a:xfrm>
              <a:off x="1230400" y="3120375"/>
              <a:ext cx="1581525" cy="1453250"/>
            </a:xfrm>
            <a:custGeom>
              <a:rect b="b" l="l" r="r" t="t"/>
              <a:pathLst>
                <a:path extrusionOk="0" h="58130" w="63261">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5"/>
            <p:cNvSpPr/>
            <p:nvPr/>
          </p:nvSpPr>
          <p:spPr>
            <a:xfrm>
              <a:off x="2969400" y="4123575"/>
              <a:ext cx="426750" cy="440400"/>
            </a:xfrm>
            <a:custGeom>
              <a:rect b="b" l="l" r="r" t="t"/>
              <a:pathLst>
                <a:path extrusionOk="0" h="17616" w="1707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5"/>
            <p:cNvSpPr/>
            <p:nvPr/>
          </p:nvSpPr>
          <p:spPr>
            <a:xfrm>
              <a:off x="1515675" y="3626950"/>
              <a:ext cx="126175" cy="202525"/>
            </a:xfrm>
            <a:custGeom>
              <a:rect b="b" l="l" r="r" t="t"/>
              <a:pathLst>
                <a:path extrusionOk="0" h="8101" w="5047">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5"/>
            <p:cNvSpPr/>
            <p:nvPr/>
          </p:nvSpPr>
          <p:spPr>
            <a:xfrm>
              <a:off x="1239225" y="3702475"/>
              <a:ext cx="1564650" cy="871150"/>
            </a:xfrm>
            <a:custGeom>
              <a:rect b="b" l="l" r="r" t="t"/>
              <a:pathLst>
                <a:path extrusionOk="0" h="34846" w="62586">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5"/>
            <p:cNvSpPr/>
            <p:nvPr/>
          </p:nvSpPr>
          <p:spPr>
            <a:xfrm>
              <a:off x="2159350" y="3969275"/>
              <a:ext cx="152725" cy="66725"/>
            </a:xfrm>
            <a:custGeom>
              <a:rect b="b" l="l" r="r" t="t"/>
              <a:pathLst>
                <a:path extrusionOk="0" h="2669" w="6109">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5"/>
            <p:cNvSpPr/>
            <p:nvPr/>
          </p:nvSpPr>
          <p:spPr>
            <a:xfrm>
              <a:off x="2104725" y="3692850"/>
              <a:ext cx="29750" cy="98050"/>
            </a:xfrm>
            <a:custGeom>
              <a:rect b="b" l="l" r="r" t="t"/>
              <a:pathLst>
                <a:path extrusionOk="0" h="3922" w="119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5"/>
            <p:cNvSpPr/>
            <p:nvPr/>
          </p:nvSpPr>
          <p:spPr>
            <a:xfrm>
              <a:off x="2091050" y="3538550"/>
              <a:ext cx="43425" cy="60300"/>
            </a:xfrm>
            <a:custGeom>
              <a:rect b="b" l="l" r="r" t="t"/>
              <a:pathLst>
                <a:path extrusionOk="0" h="2412" w="1737">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5"/>
            <p:cNvSpPr/>
            <p:nvPr/>
          </p:nvSpPr>
          <p:spPr>
            <a:xfrm>
              <a:off x="1844350" y="3120675"/>
              <a:ext cx="110925" cy="121375"/>
            </a:xfrm>
            <a:custGeom>
              <a:rect b="b" l="l" r="r" t="t"/>
              <a:pathLst>
                <a:path extrusionOk="0" h="4855" w="4437">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5"/>
            <p:cNvSpPr/>
            <p:nvPr/>
          </p:nvSpPr>
          <p:spPr>
            <a:xfrm>
              <a:off x="2971000" y="4123575"/>
              <a:ext cx="423525" cy="440400"/>
            </a:xfrm>
            <a:custGeom>
              <a:rect b="b" l="l" r="r" t="t"/>
              <a:pathLst>
                <a:path extrusionOk="0" h="17616" w="16941">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5"/>
            <p:cNvSpPr/>
            <p:nvPr/>
          </p:nvSpPr>
          <p:spPr>
            <a:xfrm>
              <a:off x="2391600" y="4114750"/>
              <a:ext cx="416300" cy="462900"/>
            </a:xfrm>
            <a:custGeom>
              <a:rect b="b" l="l" r="r" t="t"/>
              <a:pathLst>
                <a:path extrusionOk="0" h="18516" w="16652">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5"/>
            <p:cNvSpPr/>
            <p:nvPr/>
          </p:nvSpPr>
          <p:spPr>
            <a:xfrm>
              <a:off x="2967000" y="4119550"/>
              <a:ext cx="431550" cy="448450"/>
            </a:xfrm>
            <a:custGeom>
              <a:rect b="b" l="l" r="r" t="t"/>
              <a:pathLst>
                <a:path extrusionOk="0" h="17938" w="17262">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5"/>
            <p:cNvSpPr/>
            <p:nvPr/>
          </p:nvSpPr>
          <p:spPr>
            <a:xfrm>
              <a:off x="2180250" y="2902900"/>
              <a:ext cx="162350" cy="178425"/>
            </a:xfrm>
            <a:custGeom>
              <a:rect b="b" l="l" r="r" t="t"/>
              <a:pathLst>
                <a:path extrusionOk="0" h="7137" w="6494">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5"/>
            <p:cNvSpPr/>
            <p:nvPr/>
          </p:nvSpPr>
          <p:spPr>
            <a:xfrm>
              <a:off x="2177050" y="2895650"/>
              <a:ext cx="172800" cy="192900"/>
            </a:xfrm>
            <a:custGeom>
              <a:rect b="b" l="l" r="r" t="t"/>
              <a:pathLst>
                <a:path extrusionOk="0" h="7716" w="6912">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5"/>
            <p:cNvSpPr/>
            <p:nvPr/>
          </p:nvSpPr>
          <p:spPr>
            <a:xfrm>
              <a:off x="2210000" y="2764900"/>
              <a:ext cx="282075" cy="242375"/>
            </a:xfrm>
            <a:custGeom>
              <a:rect b="b" l="l" r="r" t="t"/>
              <a:pathLst>
                <a:path extrusionOk="0" h="9695" w="11283">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5"/>
            <p:cNvSpPr/>
            <p:nvPr/>
          </p:nvSpPr>
          <p:spPr>
            <a:xfrm>
              <a:off x="2214000" y="2758250"/>
              <a:ext cx="276475" cy="255575"/>
            </a:xfrm>
            <a:custGeom>
              <a:rect b="b" l="l" r="r" t="t"/>
              <a:pathLst>
                <a:path extrusionOk="0" h="10223" w="11059">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5"/>
            <p:cNvSpPr/>
            <p:nvPr/>
          </p:nvSpPr>
          <p:spPr>
            <a:xfrm>
              <a:off x="2414900" y="2812075"/>
              <a:ext cx="12900" cy="42625"/>
            </a:xfrm>
            <a:custGeom>
              <a:rect b="b" l="l" r="r" t="t"/>
              <a:pathLst>
                <a:path extrusionOk="0" h="1705" w="516">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5"/>
            <p:cNvSpPr/>
            <p:nvPr/>
          </p:nvSpPr>
          <p:spPr>
            <a:xfrm>
              <a:off x="2047650" y="2005300"/>
              <a:ext cx="213800" cy="665375"/>
            </a:xfrm>
            <a:custGeom>
              <a:rect b="b" l="l" r="r" t="t"/>
              <a:pathLst>
                <a:path extrusionOk="0" h="26615" w="8552">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5"/>
            <p:cNvSpPr/>
            <p:nvPr/>
          </p:nvSpPr>
          <p:spPr>
            <a:xfrm>
              <a:off x="2047650" y="2204550"/>
              <a:ext cx="80400" cy="466125"/>
            </a:xfrm>
            <a:custGeom>
              <a:rect b="b" l="l" r="r" t="t"/>
              <a:pathLst>
                <a:path extrusionOk="0" h="18645" w="3216">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5"/>
            <p:cNvSpPr/>
            <p:nvPr/>
          </p:nvSpPr>
          <p:spPr>
            <a:xfrm>
              <a:off x="2054100" y="2240725"/>
              <a:ext cx="69925" cy="289325"/>
            </a:xfrm>
            <a:custGeom>
              <a:rect b="b" l="l" r="r" t="t"/>
              <a:pathLst>
                <a:path extrusionOk="0" h="11573" w="2797">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5"/>
            <p:cNvSpPr/>
            <p:nvPr/>
          </p:nvSpPr>
          <p:spPr>
            <a:xfrm>
              <a:off x="2040425" y="1998825"/>
              <a:ext cx="226650" cy="679075"/>
            </a:xfrm>
            <a:custGeom>
              <a:rect b="b" l="l" r="r" t="t"/>
              <a:pathLst>
                <a:path extrusionOk="0" h="27163" w="9066">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5"/>
            <p:cNvSpPr/>
            <p:nvPr/>
          </p:nvSpPr>
          <p:spPr>
            <a:xfrm>
              <a:off x="2352225" y="3549925"/>
              <a:ext cx="682300" cy="202825"/>
            </a:xfrm>
            <a:custGeom>
              <a:rect b="b" l="l" r="r" t="t"/>
              <a:pathLst>
                <a:path extrusionOk="0" h="8113" w="27292">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5"/>
            <p:cNvSpPr/>
            <p:nvPr/>
          </p:nvSpPr>
          <p:spPr>
            <a:xfrm>
              <a:off x="2345000" y="3543375"/>
              <a:ext cx="682275" cy="216200"/>
            </a:xfrm>
            <a:custGeom>
              <a:rect b="b" l="l" r="r" t="t"/>
              <a:pathLst>
                <a:path extrusionOk="0" h="8648" w="27291">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5"/>
            <p:cNvSpPr/>
            <p:nvPr/>
          </p:nvSpPr>
          <p:spPr>
            <a:xfrm>
              <a:off x="1661925" y="2524225"/>
              <a:ext cx="708000" cy="1228100"/>
            </a:xfrm>
            <a:custGeom>
              <a:rect b="b" l="l" r="r" t="t"/>
              <a:pathLst>
                <a:path extrusionOk="0" h="49124" w="2832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5"/>
            <p:cNvSpPr/>
            <p:nvPr/>
          </p:nvSpPr>
          <p:spPr>
            <a:xfrm>
              <a:off x="1745500" y="2526000"/>
              <a:ext cx="524775" cy="1109800"/>
            </a:xfrm>
            <a:custGeom>
              <a:rect b="b" l="l" r="r" t="t"/>
              <a:pathLst>
                <a:path extrusionOk="0" h="44392" w="20991">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5"/>
            <p:cNvSpPr/>
            <p:nvPr/>
          </p:nvSpPr>
          <p:spPr>
            <a:xfrm>
              <a:off x="1745500" y="2598325"/>
              <a:ext cx="511925" cy="1037475"/>
            </a:xfrm>
            <a:custGeom>
              <a:rect b="b" l="l" r="r" t="t"/>
              <a:pathLst>
                <a:path extrusionOk="0" h="41499" w="20477">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5"/>
            <p:cNvSpPr/>
            <p:nvPr/>
          </p:nvSpPr>
          <p:spPr>
            <a:xfrm>
              <a:off x="1655500" y="2517150"/>
              <a:ext cx="716850" cy="1242100"/>
            </a:xfrm>
            <a:custGeom>
              <a:rect b="b" l="l" r="r" t="t"/>
              <a:pathLst>
                <a:path extrusionOk="0" h="49684" w="28674">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5"/>
            <p:cNvSpPr/>
            <p:nvPr/>
          </p:nvSpPr>
          <p:spPr>
            <a:xfrm>
              <a:off x="2159350" y="2939125"/>
              <a:ext cx="140675" cy="185600"/>
            </a:xfrm>
            <a:custGeom>
              <a:rect b="b" l="l" r="r" t="t"/>
              <a:pathLst>
                <a:path extrusionOk="0" h="7424" w="5627">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5"/>
            <p:cNvSpPr/>
            <p:nvPr/>
          </p:nvSpPr>
          <p:spPr>
            <a:xfrm>
              <a:off x="2152925" y="2932625"/>
              <a:ext cx="154325" cy="199000"/>
            </a:xfrm>
            <a:custGeom>
              <a:rect b="b" l="l" r="r" t="t"/>
              <a:pathLst>
                <a:path extrusionOk="0" h="7960" w="6173">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5"/>
            <p:cNvSpPr/>
            <p:nvPr/>
          </p:nvSpPr>
          <p:spPr>
            <a:xfrm>
              <a:off x="2144100" y="3174525"/>
              <a:ext cx="314225" cy="554975"/>
            </a:xfrm>
            <a:custGeom>
              <a:rect b="b" l="l" r="r" t="t"/>
              <a:pathLst>
                <a:path extrusionOk="0" h="22199" w="12569">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5"/>
            <p:cNvSpPr/>
            <p:nvPr/>
          </p:nvSpPr>
          <p:spPr>
            <a:xfrm>
              <a:off x="2144100" y="3245225"/>
              <a:ext cx="167175" cy="374525"/>
            </a:xfrm>
            <a:custGeom>
              <a:rect b="b" l="l" r="r" t="t"/>
              <a:pathLst>
                <a:path extrusionOk="0" h="14981" w="6687">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5"/>
            <p:cNvSpPr/>
            <p:nvPr/>
          </p:nvSpPr>
          <p:spPr>
            <a:xfrm>
              <a:off x="2169800" y="3376225"/>
              <a:ext cx="141475" cy="243525"/>
            </a:xfrm>
            <a:custGeom>
              <a:rect b="b" l="l" r="r" t="t"/>
              <a:pathLst>
                <a:path extrusionOk="0" h="9741" w="5659">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5"/>
            <p:cNvSpPr/>
            <p:nvPr/>
          </p:nvSpPr>
          <p:spPr>
            <a:xfrm>
              <a:off x="2144100" y="3245225"/>
              <a:ext cx="167175" cy="374525"/>
            </a:xfrm>
            <a:custGeom>
              <a:rect b="b" l="l" r="r" t="t"/>
              <a:pathLst>
                <a:path extrusionOk="0" h="14981" w="6687">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5"/>
            <p:cNvSpPr/>
            <p:nvPr/>
          </p:nvSpPr>
          <p:spPr>
            <a:xfrm>
              <a:off x="2136850" y="3167975"/>
              <a:ext cx="325500" cy="568300"/>
            </a:xfrm>
            <a:custGeom>
              <a:rect b="b" l="l" r="r" t="t"/>
              <a:pathLst>
                <a:path extrusionOk="0" h="22732" w="1302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5"/>
            <p:cNvSpPr/>
            <p:nvPr/>
          </p:nvSpPr>
          <p:spPr>
            <a:xfrm>
              <a:off x="2314450" y="3589175"/>
              <a:ext cx="147900" cy="140325"/>
            </a:xfrm>
            <a:custGeom>
              <a:rect b="b" l="l" r="r" t="t"/>
              <a:pathLst>
                <a:path extrusionOk="0" h="5613" w="5916">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5"/>
            <p:cNvSpPr/>
            <p:nvPr/>
          </p:nvSpPr>
          <p:spPr>
            <a:xfrm>
              <a:off x="2307225" y="3582450"/>
              <a:ext cx="156725" cy="153825"/>
            </a:xfrm>
            <a:custGeom>
              <a:rect b="b" l="l" r="r" t="t"/>
              <a:pathLst>
                <a:path extrusionOk="0" h="6153" w="6269">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5"/>
            <p:cNvSpPr/>
            <p:nvPr/>
          </p:nvSpPr>
          <p:spPr>
            <a:xfrm>
              <a:off x="2013100" y="2523650"/>
              <a:ext cx="178425" cy="93975"/>
            </a:xfrm>
            <a:custGeom>
              <a:rect b="b" l="l" r="r" t="t"/>
              <a:pathLst>
                <a:path extrusionOk="0" h="3759" w="7137">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5"/>
            <p:cNvSpPr/>
            <p:nvPr/>
          </p:nvSpPr>
          <p:spPr>
            <a:xfrm>
              <a:off x="2013100" y="2524400"/>
              <a:ext cx="86025" cy="93225"/>
            </a:xfrm>
            <a:custGeom>
              <a:rect b="b" l="l" r="r" t="t"/>
              <a:pathLst>
                <a:path extrusionOk="0" h="3729" w="3441">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5"/>
            <p:cNvSpPr/>
            <p:nvPr/>
          </p:nvSpPr>
          <p:spPr>
            <a:xfrm>
              <a:off x="2023550" y="2524400"/>
              <a:ext cx="75575" cy="93225"/>
            </a:xfrm>
            <a:custGeom>
              <a:rect b="b" l="l" r="r" t="t"/>
              <a:pathLst>
                <a:path extrusionOk="0" h="3729" w="3023">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5"/>
            <p:cNvSpPr/>
            <p:nvPr/>
          </p:nvSpPr>
          <p:spPr>
            <a:xfrm>
              <a:off x="2016325" y="2517150"/>
              <a:ext cx="182450" cy="106975"/>
            </a:xfrm>
            <a:custGeom>
              <a:rect b="b" l="l" r="r" t="t"/>
              <a:pathLst>
                <a:path extrusionOk="0" h="4279" w="7298">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5"/>
            <p:cNvSpPr/>
            <p:nvPr/>
          </p:nvSpPr>
          <p:spPr>
            <a:xfrm>
              <a:off x="2067750" y="3353725"/>
              <a:ext cx="137450" cy="96575"/>
            </a:xfrm>
            <a:custGeom>
              <a:rect b="b" l="l" r="r" t="t"/>
              <a:pathLst>
                <a:path extrusionOk="0" h="3863" w="5498">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5"/>
            <p:cNvSpPr/>
            <p:nvPr/>
          </p:nvSpPr>
          <p:spPr>
            <a:xfrm>
              <a:off x="2120800" y="2560950"/>
              <a:ext cx="365650" cy="417475"/>
            </a:xfrm>
            <a:custGeom>
              <a:rect b="b" l="l" r="r" t="t"/>
              <a:pathLst>
                <a:path extrusionOk="0" h="16699" w="14626">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5"/>
            <p:cNvSpPr/>
            <p:nvPr/>
          </p:nvSpPr>
          <p:spPr>
            <a:xfrm>
              <a:off x="2124000" y="2554125"/>
              <a:ext cx="348800" cy="430975"/>
            </a:xfrm>
            <a:custGeom>
              <a:rect b="b" l="l" r="r" t="t"/>
              <a:pathLst>
                <a:path extrusionOk="0" h="17239" w="13952">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5"/>
            <p:cNvSpPr/>
            <p:nvPr/>
          </p:nvSpPr>
          <p:spPr>
            <a:xfrm>
              <a:off x="2203550" y="2655875"/>
              <a:ext cx="254775" cy="296875"/>
            </a:xfrm>
            <a:custGeom>
              <a:rect b="b" l="l" r="r" t="t"/>
              <a:pathLst>
                <a:path extrusionOk="0" h="11875" w="10191">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5"/>
            <p:cNvSpPr/>
            <p:nvPr/>
          </p:nvSpPr>
          <p:spPr>
            <a:xfrm>
              <a:off x="2254175" y="2833475"/>
              <a:ext cx="89250" cy="68800"/>
            </a:xfrm>
            <a:custGeom>
              <a:rect b="b" l="l" r="r" t="t"/>
              <a:pathLst>
                <a:path extrusionOk="0" h="2752" w="357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5"/>
            <p:cNvSpPr/>
            <p:nvPr/>
          </p:nvSpPr>
          <p:spPr>
            <a:xfrm>
              <a:off x="1974675" y="4962550"/>
              <a:ext cx="249000" cy="116775"/>
            </a:xfrm>
            <a:custGeom>
              <a:rect b="b" l="l" r="r" t="t"/>
              <a:pathLst>
                <a:path extrusionOk="0" h="4671" w="996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5"/>
            <p:cNvSpPr/>
            <p:nvPr/>
          </p:nvSpPr>
          <p:spPr>
            <a:xfrm>
              <a:off x="1969700" y="4955525"/>
              <a:ext cx="258000" cy="130800"/>
            </a:xfrm>
            <a:custGeom>
              <a:rect b="b" l="l" r="r" t="t"/>
              <a:pathLst>
                <a:path extrusionOk="0" h="5232" w="1032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5"/>
            <p:cNvSpPr/>
            <p:nvPr/>
          </p:nvSpPr>
          <p:spPr>
            <a:xfrm>
              <a:off x="1977750" y="5042900"/>
              <a:ext cx="245925" cy="36350"/>
            </a:xfrm>
            <a:custGeom>
              <a:rect b="b" l="l" r="r" t="t"/>
              <a:pathLst>
                <a:path extrusionOk="0" h="1454" w="9837">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5"/>
            <p:cNvSpPr/>
            <p:nvPr/>
          </p:nvSpPr>
          <p:spPr>
            <a:xfrm>
              <a:off x="1970525" y="5036475"/>
              <a:ext cx="257175" cy="49850"/>
            </a:xfrm>
            <a:custGeom>
              <a:rect b="b" l="l" r="r" t="t"/>
              <a:pathLst>
                <a:path extrusionOk="0" h="1994" w="10287">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5"/>
            <p:cNvSpPr/>
            <p:nvPr/>
          </p:nvSpPr>
          <p:spPr>
            <a:xfrm>
              <a:off x="1259325" y="4948900"/>
              <a:ext cx="232650" cy="183350"/>
            </a:xfrm>
            <a:custGeom>
              <a:rect b="b" l="l" r="r" t="t"/>
              <a:pathLst>
                <a:path extrusionOk="0" h="7334" w="9306">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5"/>
            <p:cNvSpPr/>
            <p:nvPr/>
          </p:nvSpPr>
          <p:spPr>
            <a:xfrm>
              <a:off x="1255300" y="4942425"/>
              <a:ext cx="238700" cy="196150"/>
            </a:xfrm>
            <a:custGeom>
              <a:rect b="b" l="l" r="r" t="t"/>
              <a:pathLst>
                <a:path extrusionOk="0" h="7846" w="9548">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5"/>
            <p:cNvSpPr/>
            <p:nvPr/>
          </p:nvSpPr>
          <p:spPr>
            <a:xfrm>
              <a:off x="1259325" y="4995500"/>
              <a:ext cx="227450" cy="136700"/>
            </a:xfrm>
            <a:custGeom>
              <a:rect b="b" l="l" r="r" t="t"/>
              <a:pathLst>
                <a:path extrusionOk="0" h="5468" w="9098">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5"/>
            <p:cNvSpPr/>
            <p:nvPr/>
          </p:nvSpPr>
          <p:spPr>
            <a:xfrm>
              <a:off x="1255300" y="4989075"/>
              <a:ext cx="238700" cy="149500"/>
            </a:xfrm>
            <a:custGeom>
              <a:rect b="b" l="l" r="r" t="t"/>
              <a:pathLst>
                <a:path extrusionOk="0" h="5980" w="9548">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5"/>
            <p:cNvSpPr/>
            <p:nvPr/>
          </p:nvSpPr>
          <p:spPr>
            <a:xfrm>
              <a:off x="1608075" y="3506400"/>
              <a:ext cx="458900" cy="1476275"/>
            </a:xfrm>
            <a:custGeom>
              <a:rect b="b" l="l" r="r" t="t"/>
              <a:pathLst>
                <a:path extrusionOk="0" h="59051" w="18356">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5"/>
            <p:cNvSpPr/>
            <p:nvPr/>
          </p:nvSpPr>
          <p:spPr>
            <a:xfrm>
              <a:off x="1606475" y="3499650"/>
              <a:ext cx="466925" cy="1489450"/>
            </a:xfrm>
            <a:custGeom>
              <a:rect b="b" l="l" r="r" t="t"/>
              <a:pathLst>
                <a:path extrusionOk="0" h="59578" w="18677">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5"/>
            <p:cNvSpPr/>
            <p:nvPr/>
          </p:nvSpPr>
          <p:spPr>
            <a:xfrm>
              <a:off x="1318775" y="3717750"/>
              <a:ext cx="634875" cy="1260100"/>
            </a:xfrm>
            <a:custGeom>
              <a:rect b="b" l="l" r="r" t="t"/>
              <a:pathLst>
                <a:path extrusionOk="0" h="50404" w="25395">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5"/>
            <p:cNvSpPr/>
            <p:nvPr/>
          </p:nvSpPr>
          <p:spPr>
            <a:xfrm>
              <a:off x="1311550" y="3711175"/>
              <a:ext cx="649350" cy="1273425"/>
            </a:xfrm>
            <a:custGeom>
              <a:rect b="b" l="l" r="r" t="t"/>
              <a:pathLst>
                <a:path extrusionOk="0" h="50937" w="25974">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5"/>
            <p:cNvSpPr/>
            <p:nvPr/>
          </p:nvSpPr>
          <p:spPr>
            <a:xfrm>
              <a:off x="1848375" y="3941000"/>
              <a:ext cx="67525" cy="394925"/>
            </a:xfrm>
            <a:custGeom>
              <a:rect b="b" l="l" r="r" t="t"/>
              <a:pathLst>
                <a:path extrusionOk="0" h="15797" w="2701">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5"/>
            <p:cNvSpPr/>
            <p:nvPr/>
          </p:nvSpPr>
          <p:spPr>
            <a:xfrm>
              <a:off x="1633800" y="3761650"/>
              <a:ext cx="54675" cy="233375"/>
            </a:xfrm>
            <a:custGeom>
              <a:rect b="b" l="l" r="r" t="t"/>
              <a:pathLst>
                <a:path extrusionOk="0" h="9335" w="2187">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5"/>
            <p:cNvSpPr/>
            <p:nvPr/>
          </p:nvSpPr>
          <p:spPr>
            <a:xfrm>
              <a:off x="1827475" y="3665300"/>
              <a:ext cx="123775" cy="93475"/>
            </a:xfrm>
            <a:custGeom>
              <a:rect b="b" l="l" r="r" t="t"/>
              <a:pathLst>
                <a:path extrusionOk="0" h="3739" w="4951">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5"/>
            <p:cNvSpPr/>
            <p:nvPr/>
          </p:nvSpPr>
          <p:spPr>
            <a:xfrm>
              <a:off x="1726225" y="3634675"/>
              <a:ext cx="181625" cy="758150"/>
            </a:xfrm>
            <a:custGeom>
              <a:rect b="b" l="l" r="r" t="t"/>
              <a:pathLst>
                <a:path extrusionOk="0" h="30326" w="7265">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5"/>
            <p:cNvSpPr/>
            <p:nvPr/>
          </p:nvSpPr>
          <p:spPr>
            <a:xfrm>
              <a:off x="1690850" y="4417675"/>
              <a:ext cx="32975" cy="40550"/>
            </a:xfrm>
            <a:custGeom>
              <a:rect b="b" l="l" r="r" t="t"/>
              <a:pathLst>
                <a:path extrusionOk="0" h="1622" w="1319">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76"/>
          <p:cNvSpPr/>
          <p:nvPr/>
        </p:nvSpPr>
        <p:spPr>
          <a:xfrm>
            <a:off x="2441525" y="791550"/>
            <a:ext cx="5085000" cy="346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3" name="Google Shape;2223;p76"/>
          <p:cNvGrpSpPr/>
          <p:nvPr/>
        </p:nvGrpSpPr>
        <p:grpSpPr>
          <a:xfrm>
            <a:off x="885426" y="1641470"/>
            <a:ext cx="6054928" cy="3573663"/>
            <a:chOff x="1230400" y="1998825"/>
            <a:chExt cx="4837750" cy="3139750"/>
          </a:xfrm>
        </p:grpSpPr>
        <p:sp>
          <p:nvSpPr>
            <p:cNvPr id="2224" name="Google Shape;2224;p76"/>
            <p:cNvSpPr/>
            <p:nvPr/>
          </p:nvSpPr>
          <p:spPr>
            <a:xfrm>
              <a:off x="1972925" y="4531000"/>
              <a:ext cx="4095225" cy="240325"/>
            </a:xfrm>
            <a:custGeom>
              <a:rect b="b" l="l" r="r" t="t"/>
              <a:pathLst>
                <a:path extrusionOk="0" h="9613" w="163809">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6"/>
            <p:cNvSpPr/>
            <p:nvPr/>
          </p:nvSpPr>
          <p:spPr>
            <a:xfrm>
              <a:off x="1972925" y="4535825"/>
              <a:ext cx="4095225" cy="235500"/>
            </a:xfrm>
            <a:custGeom>
              <a:rect b="b" l="l" r="r" t="t"/>
              <a:pathLst>
                <a:path extrusionOk="0" h="9420" w="163809">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6"/>
            <p:cNvSpPr/>
            <p:nvPr/>
          </p:nvSpPr>
          <p:spPr>
            <a:xfrm>
              <a:off x="2121600" y="3176250"/>
              <a:ext cx="133425" cy="207225"/>
            </a:xfrm>
            <a:custGeom>
              <a:rect b="b" l="l" r="r" t="t"/>
              <a:pathLst>
                <a:path extrusionOk="0" h="8289" w="5337">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6"/>
            <p:cNvSpPr/>
            <p:nvPr/>
          </p:nvSpPr>
          <p:spPr>
            <a:xfrm>
              <a:off x="1502000" y="3626850"/>
              <a:ext cx="143875" cy="202650"/>
            </a:xfrm>
            <a:custGeom>
              <a:rect b="b" l="l" r="r" t="t"/>
              <a:pathLst>
                <a:path extrusionOk="0" h="8106" w="5755">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6"/>
            <p:cNvSpPr/>
            <p:nvPr/>
          </p:nvSpPr>
          <p:spPr>
            <a:xfrm>
              <a:off x="1230400" y="3120375"/>
              <a:ext cx="1581525" cy="1453250"/>
            </a:xfrm>
            <a:custGeom>
              <a:rect b="b" l="l" r="r" t="t"/>
              <a:pathLst>
                <a:path extrusionOk="0" h="58130" w="63261">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6"/>
            <p:cNvSpPr/>
            <p:nvPr/>
          </p:nvSpPr>
          <p:spPr>
            <a:xfrm>
              <a:off x="2969400" y="4123575"/>
              <a:ext cx="426750" cy="440400"/>
            </a:xfrm>
            <a:custGeom>
              <a:rect b="b" l="l" r="r" t="t"/>
              <a:pathLst>
                <a:path extrusionOk="0" h="17616" w="1707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6"/>
            <p:cNvSpPr/>
            <p:nvPr/>
          </p:nvSpPr>
          <p:spPr>
            <a:xfrm>
              <a:off x="1515675" y="3626950"/>
              <a:ext cx="126175" cy="202525"/>
            </a:xfrm>
            <a:custGeom>
              <a:rect b="b" l="l" r="r" t="t"/>
              <a:pathLst>
                <a:path extrusionOk="0" h="8101" w="5047">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6"/>
            <p:cNvSpPr/>
            <p:nvPr/>
          </p:nvSpPr>
          <p:spPr>
            <a:xfrm>
              <a:off x="1239225" y="3702475"/>
              <a:ext cx="1564650" cy="871150"/>
            </a:xfrm>
            <a:custGeom>
              <a:rect b="b" l="l" r="r" t="t"/>
              <a:pathLst>
                <a:path extrusionOk="0" h="34846" w="62586">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6"/>
            <p:cNvSpPr/>
            <p:nvPr/>
          </p:nvSpPr>
          <p:spPr>
            <a:xfrm>
              <a:off x="2159350" y="3969275"/>
              <a:ext cx="152725" cy="66725"/>
            </a:xfrm>
            <a:custGeom>
              <a:rect b="b" l="l" r="r" t="t"/>
              <a:pathLst>
                <a:path extrusionOk="0" h="2669" w="6109">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6"/>
            <p:cNvSpPr/>
            <p:nvPr/>
          </p:nvSpPr>
          <p:spPr>
            <a:xfrm>
              <a:off x="2104725" y="3692850"/>
              <a:ext cx="29750" cy="98050"/>
            </a:xfrm>
            <a:custGeom>
              <a:rect b="b" l="l" r="r" t="t"/>
              <a:pathLst>
                <a:path extrusionOk="0" h="3922" w="119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6"/>
            <p:cNvSpPr/>
            <p:nvPr/>
          </p:nvSpPr>
          <p:spPr>
            <a:xfrm>
              <a:off x="2091050" y="3538550"/>
              <a:ext cx="43425" cy="60300"/>
            </a:xfrm>
            <a:custGeom>
              <a:rect b="b" l="l" r="r" t="t"/>
              <a:pathLst>
                <a:path extrusionOk="0" h="2412" w="1737">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6"/>
            <p:cNvSpPr/>
            <p:nvPr/>
          </p:nvSpPr>
          <p:spPr>
            <a:xfrm>
              <a:off x="1844350" y="3120675"/>
              <a:ext cx="110925" cy="121375"/>
            </a:xfrm>
            <a:custGeom>
              <a:rect b="b" l="l" r="r" t="t"/>
              <a:pathLst>
                <a:path extrusionOk="0" h="4855" w="4437">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6"/>
            <p:cNvSpPr/>
            <p:nvPr/>
          </p:nvSpPr>
          <p:spPr>
            <a:xfrm>
              <a:off x="2971000" y="4123575"/>
              <a:ext cx="423525" cy="440400"/>
            </a:xfrm>
            <a:custGeom>
              <a:rect b="b" l="l" r="r" t="t"/>
              <a:pathLst>
                <a:path extrusionOk="0" h="17616" w="16941">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6"/>
            <p:cNvSpPr/>
            <p:nvPr/>
          </p:nvSpPr>
          <p:spPr>
            <a:xfrm>
              <a:off x="2391600" y="4114750"/>
              <a:ext cx="416300" cy="462900"/>
            </a:xfrm>
            <a:custGeom>
              <a:rect b="b" l="l" r="r" t="t"/>
              <a:pathLst>
                <a:path extrusionOk="0" h="18516" w="16652">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6"/>
            <p:cNvSpPr/>
            <p:nvPr/>
          </p:nvSpPr>
          <p:spPr>
            <a:xfrm>
              <a:off x="2967000" y="4119550"/>
              <a:ext cx="431550" cy="448450"/>
            </a:xfrm>
            <a:custGeom>
              <a:rect b="b" l="l" r="r" t="t"/>
              <a:pathLst>
                <a:path extrusionOk="0" h="17938" w="17262">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6"/>
            <p:cNvSpPr/>
            <p:nvPr/>
          </p:nvSpPr>
          <p:spPr>
            <a:xfrm>
              <a:off x="2180250" y="2902900"/>
              <a:ext cx="162350" cy="178425"/>
            </a:xfrm>
            <a:custGeom>
              <a:rect b="b" l="l" r="r" t="t"/>
              <a:pathLst>
                <a:path extrusionOk="0" h="7137" w="6494">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6"/>
            <p:cNvSpPr/>
            <p:nvPr/>
          </p:nvSpPr>
          <p:spPr>
            <a:xfrm>
              <a:off x="2177050" y="2895650"/>
              <a:ext cx="172800" cy="192900"/>
            </a:xfrm>
            <a:custGeom>
              <a:rect b="b" l="l" r="r" t="t"/>
              <a:pathLst>
                <a:path extrusionOk="0" h="7716" w="6912">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6"/>
            <p:cNvSpPr/>
            <p:nvPr/>
          </p:nvSpPr>
          <p:spPr>
            <a:xfrm>
              <a:off x="2210000" y="2764900"/>
              <a:ext cx="282075" cy="242375"/>
            </a:xfrm>
            <a:custGeom>
              <a:rect b="b" l="l" r="r" t="t"/>
              <a:pathLst>
                <a:path extrusionOk="0" h="9695" w="11283">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6"/>
            <p:cNvSpPr/>
            <p:nvPr/>
          </p:nvSpPr>
          <p:spPr>
            <a:xfrm>
              <a:off x="2214000" y="2758250"/>
              <a:ext cx="276475" cy="255575"/>
            </a:xfrm>
            <a:custGeom>
              <a:rect b="b" l="l" r="r" t="t"/>
              <a:pathLst>
                <a:path extrusionOk="0" h="10223" w="11059">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6"/>
            <p:cNvSpPr/>
            <p:nvPr/>
          </p:nvSpPr>
          <p:spPr>
            <a:xfrm>
              <a:off x="2414900" y="2812075"/>
              <a:ext cx="12900" cy="42625"/>
            </a:xfrm>
            <a:custGeom>
              <a:rect b="b" l="l" r="r" t="t"/>
              <a:pathLst>
                <a:path extrusionOk="0" h="1705" w="516">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6"/>
            <p:cNvSpPr/>
            <p:nvPr/>
          </p:nvSpPr>
          <p:spPr>
            <a:xfrm>
              <a:off x="2047650" y="2005300"/>
              <a:ext cx="213800" cy="665375"/>
            </a:xfrm>
            <a:custGeom>
              <a:rect b="b" l="l" r="r" t="t"/>
              <a:pathLst>
                <a:path extrusionOk="0" h="26615" w="8552">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6"/>
            <p:cNvSpPr/>
            <p:nvPr/>
          </p:nvSpPr>
          <p:spPr>
            <a:xfrm>
              <a:off x="2047650" y="2204550"/>
              <a:ext cx="80400" cy="466125"/>
            </a:xfrm>
            <a:custGeom>
              <a:rect b="b" l="l" r="r" t="t"/>
              <a:pathLst>
                <a:path extrusionOk="0" h="18645" w="3216">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6"/>
            <p:cNvSpPr/>
            <p:nvPr/>
          </p:nvSpPr>
          <p:spPr>
            <a:xfrm>
              <a:off x="2054100" y="2240725"/>
              <a:ext cx="69925" cy="289325"/>
            </a:xfrm>
            <a:custGeom>
              <a:rect b="b" l="l" r="r" t="t"/>
              <a:pathLst>
                <a:path extrusionOk="0" h="11573" w="2797">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6"/>
            <p:cNvSpPr/>
            <p:nvPr/>
          </p:nvSpPr>
          <p:spPr>
            <a:xfrm>
              <a:off x="2040425" y="1998825"/>
              <a:ext cx="226650" cy="679075"/>
            </a:xfrm>
            <a:custGeom>
              <a:rect b="b" l="l" r="r" t="t"/>
              <a:pathLst>
                <a:path extrusionOk="0" h="27163" w="9066">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6"/>
            <p:cNvSpPr/>
            <p:nvPr/>
          </p:nvSpPr>
          <p:spPr>
            <a:xfrm>
              <a:off x="2352225" y="3549925"/>
              <a:ext cx="682300" cy="202825"/>
            </a:xfrm>
            <a:custGeom>
              <a:rect b="b" l="l" r="r" t="t"/>
              <a:pathLst>
                <a:path extrusionOk="0" h="8113" w="27292">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6"/>
            <p:cNvSpPr/>
            <p:nvPr/>
          </p:nvSpPr>
          <p:spPr>
            <a:xfrm>
              <a:off x="2345000" y="3543375"/>
              <a:ext cx="682275" cy="216200"/>
            </a:xfrm>
            <a:custGeom>
              <a:rect b="b" l="l" r="r" t="t"/>
              <a:pathLst>
                <a:path extrusionOk="0" h="8648" w="27291">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6"/>
            <p:cNvSpPr/>
            <p:nvPr/>
          </p:nvSpPr>
          <p:spPr>
            <a:xfrm>
              <a:off x="1661925" y="2524225"/>
              <a:ext cx="708000" cy="1228100"/>
            </a:xfrm>
            <a:custGeom>
              <a:rect b="b" l="l" r="r" t="t"/>
              <a:pathLst>
                <a:path extrusionOk="0" h="49124" w="2832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6"/>
            <p:cNvSpPr/>
            <p:nvPr/>
          </p:nvSpPr>
          <p:spPr>
            <a:xfrm>
              <a:off x="1745500" y="2526000"/>
              <a:ext cx="524775" cy="1109800"/>
            </a:xfrm>
            <a:custGeom>
              <a:rect b="b" l="l" r="r" t="t"/>
              <a:pathLst>
                <a:path extrusionOk="0" h="44392" w="20991">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6"/>
            <p:cNvSpPr/>
            <p:nvPr/>
          </p:nvSpPr>
          <p:spPr>
            <a:xfrm>
              <a:off x="1745500" y="2598325"/>
              <a:ext cx="511925" cy="1037475"/>
            </a:xfrm>
            <a:custGeom>
              <a:rect b="b" l="l" r="r" t="t"/>
              <a:pathLst>
                <a:path extrusionOk="0" h="41499" w="20477">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6"/>
            <p:cNvSpPr/>
            <p:nvPr/>
          </p:nvSpPr>
          <p:spPr>
            <a:xfrm>
              <a:off x="1655500" y="2517150"/>
              <a:ext cx="716850" cy="1242100"/>
            </a:xfrm>
            <a:custGeom>
              <a:rect b="b" l="l" r="r" t="t"/>
              <a:pathLst>
                <a:path extrusionOk="0" h="49684" w="28674">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6"/>
            <p:cNvSpPr/>
            <p:nvPr/>
          </p:nvSpPr>
          <p:spPr>
            <a:xfrm>
              <a:off x="2159350" y="2939125"/>
              <a:ext cx="140675" cy="185600"/>
            </a:xfrm>
            <a:custGeom>
              <a:rect b="b" l="l" r="r" t="t"/>
              <a:pathLst>
                <a:path extrusionOk="0" h="7424" w="5627">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6"/>
            <p:cNvSpPr/>
            <p:nvPr/>
          </p:nvSpPr>
          <p:spPr>
            <a:xfrm>
              <a:off x="2152925" y="2932625"/>
              <a:ext cx="154325" cy="199000"/>
            </a:xfrm>
            <a:custGeom>
              <a:rect b="b" l="l" r="r" t="t"/>
              <a:pathLst>
                <a:path extrusionOk="0" h="7960" w="6173">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6"/>
            <p:cNvSpPr/>
            <p:nvPr/>
          </p:nvSpPr>
          <p:spPr>
            <a:xfrm>
              <a:off x="2144100" y="3174525"/>
              <a:ext cx="314225" cy="554975"/>
            </a:xfrm>
            <a:custGeom>
              <a:rect b="b" l="l" r="r" t="t"/>
              <a:pathLst>
                <a:path extrusionOk="0" h="22199" w="12569">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6"/>
            <p:cNvSpPr/>
            <p:nvPr/>
          </p:nvSpPr>
          <p:spPr>
            <a:xfrm>
              <a:off x="2144100" y="3245225"/>
              <a:ext cx="167175" cy="374525"/>
            </a:xfrm>
            <a:custGeom>
              <a:rect b="b" l="l" r="r" t="t"/>
              <a:pathLst>
                <a:path extrusionOk="0" h="14981" w="6687">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6"/>
            <p:cNvSpPr/>
            <p:nvPr/>
          </p:nvSpPr>
          <p:spPr>
            <a:xfrm>
              <a:off x="2169800" y="3376225"/>
              <a:ext cx="141475" cy="243525"/>
            </a:xfrm>
            <a:custGeom>
              <a:rect b="b" l="l" r="r" t="t"/>
              <a:pathLst>
                <a:path extrusionOk="0" h="9741" w="5659">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6"/>
            <p:cNvSpPr/>
            <p:nvPr/>
          </p:nvSpPr>
          <p:spPr>
            <a:xfrm>
              <a:off x="2144100" y="3245225"/>
              <a:ext cx="167175" cy="374525"/>
            </a:xfrm>
            <a:custGeom>
              <a:rect b="b" l="l" r="r" t="t"/>
              <a:pathLst>
                <a:path extrusionOk="0" h="14981" w="6687">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6"/>
            <p:cNvSpPr/>
            <p:nvPr/>
          </p:nvSpPr>
          <p:spPr>
            <a:xfrm>
              <a:off x="2136850" y="3167975"/>
              <a:ext cx="325500" cy="568300"/>
            </a:xfrm>
            <a:custGeom>
              <a:rect b="b" l="l" r="r" t="t"/>
              <a:pathLst>
                <a:path extrusionOk="0" h="22732" w="1302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6"/>
            <p:cNvSpPr/>
            <p:nvPr/>
          </p:nvSpPr>
          <p:spPr>
            <a:xfrm>
              <a:off x="2314450" y="3589175"/>
              <a:ext cx="147900" cy="140325"/>
            </a:xfrm>
            <a:custGeom>
              <a:rect b="b" l="l" r="r" t="t"/>
              <a:pathLst>
                <a:path extrusionOk="0" h="5613" w="5916">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6"/>
            <p:cNvSpPr/>
            <p:nvPr/>
          </p:nvSpPr>
          <p:spPr>
            <a:xfrm>
              <a:off x="2307225" y="3582450"/>
              <a:ext cx="156725" cy="153825"/>
            </a:xfrm>
            <a:custGeom>
              <a:rect b="b" l="l" r="r" t="t"/>
              <a:pathLst>
                <a:path extrusionOk="0" h="6153" w="6269">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6"/>
            <p:cNvSpPr/>
            <p:nvPr/>
          </p:nvSpPr>
          <p:spPr>
            <a:xfrm>
              <a:off x="2013100" y="2523650"/>
              <a:ext cx="178425" cy="93975"/>
            </a:xfrm>
            <a:custGeom>
              <a:rect b="b" l="l" r="r" t="t"/>
              <a:pathLst>
                <a:path extrusionOk="0" h="3759" w="7137">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6"/>
            <p:cNvSpPr/>
            <p:nvPr/>
          </p:nvSpPr>
          <p:spPr>
            <a:xfrm>
              <a:off x="2013100" y="2524400"/>
              <a:ext cx="86025" cy="93225"/>
            </a:xfrm>
            <a:custGeom>
              <a:rect b="b" l="l" r="r" t="t"/>
              <a:pathLst>
                <a:path extrusionOk="0" h="3729" w="3441">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6"/>
            <p:cNvSpPr/>
            <p:nvPr/>
          </p:nvSpPr>
          <p:spPr>
            <a:xfrm>
              <a:off x="2023550" y="2524400"/>
              <a:ext cx="75575" cy="93225"/>
            </a:xfrm>
            <a:custGeom>
              <a:rect b="b" l="l" r="r" t="t"/>
              <a:pathLst>
                <a:path extrusionOk="0" h="3729" w="3023">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6"/>
            <p:cNvSpPr/>
            <p:nvPr/>
          </p:nvSpPr>
          <p:spPr>
            <a:xfrm>
              <a:off x="2016325" y="2517150"/>
              <a:ext cx="182450" cy="106975"/>
            </a:xfrm>
            <a:custGeom>
              <a:rect b="b" l="l" r="r" t="t"/>
              <a:pathLst>
                <a:path extrusionOk="0" h="4279" w="7298">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6"/>
            <p:cNvSpPr/>
            <p:nvPr/>
          </p:nvSpPr>
          <p:spPr>
            <a:xfrm>
              <a:off x="2067750" y="3353725"/>
              <a:ext cx="137450" cy="96575"/>
            </a:xfrm>
            <a:custGeom>
              <a:rect b="b" l="l" r="r" t="t"/>
              <a:pathLst>
                <a:path extrusionOk="0" h="3863" w="5498">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6"/>
            <p:cNvSpPr/>
            <p:nvPr/>
          </p:nvSpPr>
          <p:spPr>
            <a:xfrm>
              <a:off x="2120800" y="2560950"/>
              <a:ext cx="365650" cy="417475"/>
            </a:xfrm>
            <a:custGeom>
              <a:rect b="b" l="l" r="r" t="t"/>
              <a:pathLst>
                <a:path extrusionOk="0" h="16699" w="14626">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6"/>
            <p:cNvSpPr/>
            <p:nvPr/>
          </p:nvSpPr>
          <p:spPr>
            <a:xfrm>
              <a:off x="2124000" y="2554125"/>
              <a:ext cx="348800" cy="430975"/>
            </a:xfrm>
            <a:custGeom>
              <a:rect b="b" l="l" r="r" t="t"/>
              <a:pathLst>
                <a:path extrusionOk="0" h="17239" w="13952">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6"/>
            <p:cNvSpPr/>
            <p:nvPr/>
          </p:nvSpPr>
          <p:spPr>
            <a:xfrm>
              <a:off x="2203550" y="2655875"/>
              <a:ext cx="254775" cy="296875"/>
            </a:xfrm>
            <a:custGeom>
              <a:rect b="b" l="l" r="r" t="t"/>
              <a:pathLst>
                <a:path extrusionOk="0" h="11875" w="10191">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6"/>
            <p:cNvSpPr/>
            <p:nvPr/>
          </p:nvSpPr>
          <p:spPr>
            <a:xfrm>
              <a:off x="2254175" y="2833475"/>
              <a:ext cx="89250" cy="68800"/>
            </a:xfrm>
            <a:custGeom>
              <a:rect b="b" l="l" r="r" t="t"/>
              <a:pathLst>
                <a:path extrusionOk="0" h="2752" w="357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6"/>
            <p:cNvSpPr/>
            <p:nvPr/>
          </p:nvSpPr>
          <p:spPr>
            <a:xfrm>
              <a:off x="1974675" y="4962550"/>
              <a:ext cx="249000" cy="116775"/>
            </a:xfrm>
            <a:custGeom>
              <a:rect b="b" l="l" r="r" t="t"/>
              <a:pathLst>
                <a:path extrusionOk="0" h="4671" w="996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6"/>
            <p:cNvSpPr/>
            <p:nvPr/>
          </p:nvSpPr>
          <p:spPr>
            <a:xfrm>
              <a:off x="1969700" y="4955525"/>
              <a:ext cx="258000" cy="130800"/>
            </a:xfrm>
            <a:custGeom>
              <a:rect b="b" l="l" r="r" t="t"/>
              <a:pathLst>
                <a:path extrusionOk="0" h="5232" w="1032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6"/>
            <p:cNvSpPr/>
            <p:nvPr/>
          </p:nvSpPr>
          <p:spPr>
            <a:xfrm>
              <a:off x="1977750" y="5042900"/>
              <a:ext cx="245925" cy="36350"/>
            </a:xfrm>
            <a:custGeom>
              <a:rect b="b" l="l" r="r" t="t"/>
              <a:pathLst>
                <a:path extrusionOk="0" h="1454" w="9837">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6"/>
            <p:cNvSpPr/>
            <p:nvPr/>
          </p:nvSpPr>
          <p:spPr>
            <a:xfrm>
              <a:off x="1970525" y="5036475"/>
              <a:ext cx="257175" cy="49850"/>
            </a:xfrm>
            <a:custGeom>
              <a:rect b="b" l="l" r="r" t="t"/>
              <a:pathLst>
                <a:path extrusionOk="0" h="1994" w="10287">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6"/>
            <p:cNvSpPr/>
            <p:nvPr/>
          </p:nvSpPr>
          <p:spPr>
            <a:xfrm>
              <a:off x="1259325" y="4948900"/>
              <a:ext cx="232650" cy="183350"/>
            </a:xfrm>
            <a:custGeom>
              <a:rect b="b" l="l" r="r" t="t"/>
              <a:pathLst>
                <a:path extrusionOk="0" h="7334" w="9306">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6"/>
            <p:cNvSpPr/>
            <p:nvPr/>
          </p:nvSpPr>
          <p:spPr>
            <a:xfrm>
              <a:off x="1255300" y="4942425"/>
              <a:ext cx="238700" cy="196150"/>
            </a:xfrm>
            <a:custGeom>
              <a:rect b="b" l="l" r="r" t="t"/>
              <a:pathLst>
                <a:path extrusionOk="0" h="7846" w="9548">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6"/>
            <p:cNvSpPr/>
            <p:nvPr/>
          </p:nvSpPr>
          <p:spPr>
            <a:xfrm>
              <a:off x="1259325" y="4995500"/>
              <a:ext cx="227450" cy="136700"/>
            </a:xfrm>
            <a:custGeom>
              <a:rect b="b" l="l" r="r" t="t"/>
              <a:pathLst>
                <a:path extrusionOk="0" h="5468" w="9098">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6"/>
            <p:cNvSpPr/>
            <p:nvPr/>
          </p:nvSpPr>
          <p:spPr>
            <a:xfrm>
              <a:off x="1255300" y="4989075"/>
              <a:ext cx="238700" cy="149500"/>
            </a:xfrm>
            <a:custGeom>
              <a:rect b="b" l="l" r="r" t="t"/>
              <a:pathLst>
                <a:path extrusionOk="0" h="5980" w="9548">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6"/>
            <p:cNvSpPr/>
            <p:nvPr/>
          </p:nvSpPr>
          <p:spPr>
            <a:xfrm>
              <a:off x="1608075" y="3506400"/>
              <a:ext cx="458900" cy="1476275"/>
            </a:xfrm>
            <a:custGeom>
              <a:rect b="b" l="l" r="r" t="t"/>
              <a:pathLst>
                <a:path extrusionOk="0" h="59051" w="18356">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6"/>
            <p:cNvSpPr/>
            <p:nvPr/>
          </p:nvSpPr>
          <p:spPr>
            <a:xfrm>
              <a:off x="1606475" y="3499650"/>
              <a:ext cx="466925" cy="1489450"/>
            </a:xfrm>
            <a:custGeom>
              <a:rect b="b" l="l" r="r" t="t"/>
              <a:pathLst>
                <a:path extrusionOk="0" h="59578" w="18677">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6"/>
            <p:cNvSpPr/>
            <p:nvPr/>
          </p:nvSpPr>
          <p:spPr>
            <a:xfrm>
              <a:off x="1318775" y="3717750"/>
              <a:ext cx="634875" cy="1260100"/>
            </a:xfrm>
            <a:custGeom>
              <a:rect b="b" l="l" r="r" t="t"/>
              <a:pathLst>
                <a:path extrusionOk="0" h="50404" w="25395">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6"/>
            <p:cNvSpPr/>
            <p:nvPr/>
          </p:nvSpPr>
          <p:spPr>
            <a:xfrm>
              <a:off x="1311550" y="3711175"/>
              <a:ext cx="649350" cy="1273425"/>
            </a:xfrm>
            <a:custGeom>
              <a:rect b="b" l="l" r="r" t="t"/>
              <a:pathLst>
                <a:path extrusionOk="0" h="50937" w="25974">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6"/>
            <p:cNvSpPr/>
            <p:nvPr/>
          </p:nvSpPr>
          <p:spPr>
            <a:xfrm>
              <a:off x="1848375" y="3941000"/>
              <a:ext cx="67525" cy="394925"/>
            </a:xfrm>
            <a:custGeom>
              <a:rect b="b" l="l" r="r" t="t"/>
              <a:pathLst>
                <a:path extrusionOk="0" h="15797" w="2701">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6"/>
            <p:cNvSpPr/>
            <p:nvPr/>
          </p:nvSpPr>
          <p:spPr>
            <a:xfrm>
              <a:off x="1633800" y="3761650"/>
              <a:ext cx="54675" cy="233375"/>
            </a:xfrm>
            <a:custGeom>
              <a:rect b="b" l="l" r="r" t="t"/>
              <a:pathLst>
                <a:path extrusionOk="0" h="9335" w="2187">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6"/>
            <p:cNvSpPr/>
            <p:nvPr/>
          </p:nvSpPr>
          <p:spPr>
            <a:xfrm>
              <a:off x="1827475" y="3665300"/>
              <a:ext cx="123775" cy="93475"/>
            </a:xfrm>
            <a:custGeom>
              <a:rect b="b" l="l" r="r" t="t"/>
              <a:pathLst>
                <a:path extrusionOk="0" h="3739" w="4951">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6"/>
            <p:cNvSpPr/>
            <p:nvPr/>
          </p:nvSpPr>
          <p:spPr>
            <a:xfrm>
              <a:off x="1726225" y="3634675"/>
              <a:ext cx="181625" cy="758150"/>
            </a:xfrm>
            <a:custGeom>
              <a:rect b="b" l="l" r="r" t="t"/>
              <a:pathLst>
                <a:path extrusionOk="0" h="30326" w="7265">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6"/>
            <p:cNvSpPr/>
            <p:nvPr/>
          </p:nvSpPr>
          <p:spPr>
            <a:xfrm>
              <a:off x="1690850" y="4417675"/>
              <a:ext cx="32975" cy="40550"/>
            </a:xfrm>
            <a:custGeom>
              <a:rect b="b" l="l" r="r" t="t"/>
              <a:pathLst>
                <a:path extrusionOk="0" h="1622" w="1319">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9" name="Google Shape;2289;p76"/>
          <p:cNvSpPr txBox="1"/>
          <p:nvPr/>
        </p:nvSpPr>
        <p:spPr>
          <a:xfrm>
            <a:off x="2684075" y="892800"/>
            <a:ext cx="4769100" cy="3070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595959"/>
              </a:buClr>
              <a:buSzPts val="1500"/>
              <a:buFont typeface="Barlow Semi Condensed Medium"/>
              <a:buAutoNum type="arabicPeriod"/>
            </a:pPr>
            <a:r>
              <a:rPr b="1" lang="en" sz="1500" u="sng">
                <a:solidFill>
                  <a:srgbClr val="595959"/>
                </a:solidFill>
                <a:latin typeface="Barlow Semi Condensed"/>
                <a:ea typeface="Barlow Semi Condensed"/>
                <a:cs typeface="Barlow Semi Condensed"/>
                <a:sym typeface="Barlow Semi Condensed"/>
              </a:rPr>
              <a:t>Combining both parts:</a:t>
            </a:r>
            <a:r>
              <a:rPr lang="en" sz="1500">
                <a:solidFill>
                  <a:srgbClr val="595959"/>
                </a:solidFill>
                <a:latin typeface="Barlow Semi Condensed Medium"/>
                <a:ea typeface="Barlow Semi Condensed Medium"/>
                <a:cs typeface="Barlow Semi Condensed Medium"/>
                <a:sym typeface="Barlow Semi Condensed Medium"/>
              </a:rPr>
              <a:t> </a:t>
            </a:r>
            <a:r>
              <a:rPr lang="en" sz="1500">
                <a:solidFill>
                  <a:srgbClr val="595959"/>
                </a:solidFill>
                <a:latin typeface="Barlow Semi Condensed Medium"/>
                <a:ea typeface="Barlow Semi Condensed Medium"/>
                <a:cs typeface="Barlow Semi Condensed Medium"/>
                <a:sym typeface="Barlow Semi Condensed Medium"/>
              </a:rPr>
              <a:t>We can combine data of both the parts of the project and have a larger and diverse mix where we can properly analyse category wise data. </a:t>
            </a:r>
            <a:endParaRPr sz="1500">
              <a:solidFill>
                <a:srgbClr val="595959"/>
              </a:solidFill>
              <a:latin typeface="Barlow Semi Condensed Medium"/>
              <a:ea typeface="Barlow Semi Condensed Medium"/>
              <a:cs typeface="Barlow Semi Condensed Medium"/>
              <a:sym typeface="Barlow Semi Condensed Medium"/>
            </a:endParaRPr>
          </a:p>
          <a:p>
            <a:pPr indent="-323850" lvl="0" marL="457200" rtl="0" algn="l">
              <a:lnSpc>
                <a:spcPct val="115000"/>
              </a:lnSpc>
              <a:spcBef>
                <a:spcPts val="0"/>
              </a:spcBef>
              <a:spcAft>
                <a:spcPts val="0"/>
              </a:spcAft>
              <a:buClr>
                <a:srgbClr val="595959"/>
              </a:buClr>
              <a:buSzPts val="1500"/>
              <a:buFont typeface="Barlow Semi Condensed Medium"/>
              <a:buAutoNum type="arabicPeriod"/>
            </a:pPr>
            <a:r>
              <a:rPr b="1" lang="en" sz="1500" u="sng">
                <a:solidFill>
                  <a:srgbClr val="595959"/>
                </a:solidFill>
                <a:latin typeface="Barlow Semi Condensed"/>
                <a:ea typeface="Barlow Semi Condensed"/>
                <a:cs typeface="Barlow Semi Condensed"/>
                <a:sym typeface="Barlow Semi Condensed"/>
              </a:rPr>
              <a:t>Remove missing years:</a:t>
            </a:r>
            <a:r>
              <a:rPr lang="en" sz="1500">
                <a:solidFill>
                  <a:srgbClr val="595959"/>
                </a:solidFill>
                <a:latin typeface="Barlow Semi Condensed Medium"/>
                <a:ea typeface="Barlow Semi Condensed Medium"/>
                <a:cs typeface="Barlow Semi Condensed Medium"/>
                <a:sym typeface="Barlow Semi Condensed Medium"/>
              </a:rPr>
              <a:t> Some companies do not have data from 2012. So, we should focus only on companies which all years’ data to ensure better comparison and understanding of trends in various features. </a:t>
            </a:r>
            <a:endParaRPr sz="1500">
              <a:solidFill>
                <a:srgbClr val="595959"/>
              </a:solidFill>
              <a:latin typeface="Barlow Semi Condensed Medium"/>
              <a:ea typeface="Barlow Semi Condensed Medium"/>
              <a:cs typeface="Barlow Semi Condensed Medium"/>
              <a:sym typeface="Barlow Semi Condensed Medium"/>
            </a:endParaRPr>
          </a:p>
          <a:p>
            <a:pPr indent="-323850" lvl="0" marL="457200" rtl="0" algn="l">
              <a:lnSpc>
                <a:spcPct val="115000"/>
              </a:lnSpc>
              <a:spcBef>
                <a:spcPts val="0"/>
              </a:spcBef>
              <a:spcAft>
                <a:spcPts val="0"/>
              </a:spcAft>
              <a:buClr>
                <a:srgbClr val="595959"/>
              </a:buClr>
              <a:buSzPts val="1500"/>
              <a:buFont typeface="Barlow Semi Condensed Medium"/>
              <a:buAutoNum type="arabicPeriod"/>
            </a:pPr>
            <a:r>
              <a:rPr b="1" lang="en" sz="1500" u="sng">
                <a:solidFill>
                  <a:srgbClr val="595959"/>
                </a:solidFill>
                <a:latin typeface="Barlow Semi Condensed"/>
                <a:ea typeface="Barlow Semi Condensed"/>
                <a:cs typeface="Barlow Semi Condensed"/>
                <a:sym typeface="Barlow Semi Condensed"/>
              </a:rPr>
              <a:t>Duration: </a:t>
            </a:r>
            <a:r>
              <a:rPr lang="en" sz="1500">
                <a:solidFill>
                  <a:srgbClr val="595959"/>
                </a:solidFill>
                <a:latin typeface="Barlow Semi Condensed Medium"/>
                <a:ea typeface="Barlow Semi Condensed Medium"/>
                <a:cs typeface="Barlow Semi Condensed Medium"/>
                <a:sym typeface="Barlow Semi Condensed Medium"/>
              </a:rPr>
              <a:t>Finally we can analyse the time it takes across different roles from start and submit data. We can also analyse if there is any significant reduction in this time period. </a:t>
            </a:r>
            <a:endParaRPr sz="1500">
              <a:solidFill>
                <a:srgbClr val="595959"/>
              </a:solidFill>
              <a:latin typeface="Barlow Semi Condensed Medium"/>
              <a:ea typeface="Barlow Semi Condensed Medium"/>
              <a:cs typeface="Barlow Semi Condensed Medium"/>
              <a:sym typeface="Barlow Semi Condensed Medium"/>
            </a:endParaRPr>
          </a:p>
        </p:txBody>
      </p:sp>
      <p:sp>
        <p:nvSpPr>
          <p:cNvPr id="2290" name="Google Shape;2290;p76"/>
          <p:cNvSpPr txBox="1"/>
          <p:nvPr/>
        </p:nvSpPr>
        <p:spPr>
          <a:xfrm>
            <a:off x="3001475" y="0"/>
            <a:ext cx="37449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latin typeface="Fjalla One"/>
                <a:ea typeface="Fjalla One"/>
                <a:cs typeface="Fjalla One"/>
                <a:sym typeface="Fjalla One"/>
              </a:rPr>
              <a:t>Improvement</a:t>
            </a:r>
            <a:endParaRPr sz="3800">
              <a:latin typeface="Fjalla One"/>
              <a:ea typeface="Fjalla One"/>
              <a:cs typeface="Fjalla One"/>
              <a:sym typeface="Fjall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4" name="Shape 2294"/>
        <p:cNvGrpSpPr/>
        <p:nvPr/>
      </p:nvGrpSpPr>
      <p:grpSpPr>
        <a:xfrm>
          <a:off x="0" y="0"/>
          <a:ext cx="0" cy="0"/>
          <a:chOff x="0" y="0"/>
          <a:chExt cx="0" cy="0"/>
        </a:xfrm>
      </p:grpSpPr>
      <p:sp>
        <p:nvSpPr>
          <p:cNvPr id="2295" name="Google Shape;2295;p77"/>
          <p:cNvSpPr txBox="1"/>
          <p:nvPr>
            <p:ph type="title"/>
          </p:nvPr>
        </p:nvSpPr>
        <p:spPr>
          <a:xfrm>
            <a:off x="5309100" y="1465550"/>
            <a:ext cx="3834900" cy="16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400">
                <a:solidFill>
                  <a:schemeClr val="accent6"/>
                </a:solidFill>
                <a:latin typeface="Fjalla One"/>
                <a:ea typeface="Fjalla One"/>
                <a:cs typeface="Fjalla One"/>
                <a:sym typeface="Fjalla One"/>
              </a:rPr>
              <a:t>Project 2 Part 2</a:t>
            </a:r>
            <a:endParaRPr sz="6400">
              <a:solidFill>
                <a:schemeClr val="accent6"/>
              </a:solidFill>
              <a:latin typeface="Fjalla One"/>
              <a:ea typeface="Fjalla One"/>
              <a:cs typeface="Fjalla One"/>
              <a:sym typeface="Fjalla One"/>
            </a:endParaRPr>
          </a:p>
        </p:txBody>
      </p:sp>
      <p:sp>
        <p:nvSpPr>
          <p:cNvPr id="2296" name="Google Shape;2296;p77"/>
          <p:cNvSpPr txBox="1"/>
          <p:nvPr/>
        </p:nvSpPr>
        <p:spPr>
          <a:xfrm>
            <a:off x="5424500" y="3405525"/>
            <a:ext cx="185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8FAFB"/>
                </a:solidFill>
                <a:latin typeface="Barlow Semi Condensed SemiBold"/>
                <a:ea typeface="Barlow Semi Condensed SemiBold"/>
                <a:cs typeface="Barlow Semi Condensed SemiBold"/>
                <a:sym typeface="Barlow Semi Condensed SemiBold"/>
              </a:rPr>
              <a:t>Cai Yuxin</a:t>
            </a:r>
            <a:endParaRPr sz="1800">
              <a:solidFill>
                <a:srgbClr val="F8FAFB"/>
              </a:solidFill>
              <a:highlight>
                <a:schemeClr val="lt1"/>
              </a:highlight>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78"/>
          <p:cNvSpPr txBox="1"/>
          <p:nvPr>
            <p:ph type="title"/>
          </p:nvPr>
        </p:nvSpPr>
        <p:spPr>
          <a:xfrm>
            <a:off x="0" y="194550"/>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5 hired job and how expensive to hire them</a:t>
            </a:r>
            <a:endParaRPr/>
          </a:p>
          <a:p>
            <a:pPr indent="0" lvl="0" marL="0" rtl="0" algn="ctr">
              <a:spcBef>
                <a:spcPts val="0"/>
              </a:spcBef>
              <a:spcAft>
                <a:spcPts val="0"/>
              </a:spcAft>
              <a:buNone/>
            </a:pPr>
            <a:r>
              <a:t/>
            </a:r>
            <a:endParaRPr/>
          </a:p>
        </p:txBody>
      </p:sp>
      <p:pic>
        <p:nvPicPr>
          <p:cNvPr id="2302" name="Google Shape;2302;p78"/>
          <p:cNvPicPr preferRelativeResize="0"/>
          <p:nvPr/>
        </p:nvPicPr>
        <p:blipFill>
          <a:blip r:embed="rId3">
            <a:alphaModFix/>
          </a:blip>
          <a:stretch>
            <a:fillRect/>
          </a:stretch>
        </p:blipFill>
        <p:spPr>
          <a:xfrm>
            <a:off x="4076600" y="1182973"/>
            <a:ext cx="4832050" cy="3279677"/>
          </a:xfrm>
          <a:prstGeom prst="rect">
            <a:avLst/>
          </a:prstGeom>
          <a:noFill/>
          <a:ln>
            <a:noFill/>
          </a:ln>
        </p:spPr>
      </p:pic>
      <p:pic>
        <p:nvPicPr>
          <p:cNvPr id="2303" name="Google Shape;2303;p78"/>
          <p:cNvPicPr preferRelativeResize="0"/>
          <p:nvPr/>
        </p:nvPicPr>
        <p:blipFill>
          <a:blip r:embed="rId4">
            <a:alphaModFix/>
          </a:blip>
          <a:stretch>
            <a:fillRect/>
          </a:stretch>
        </p:blipFill>
        <p:spPr>
          <a:xfrm>
            <a:off x="134775" y="1417975"/>
            <a:ext cx="3941825" cy="176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9" name="Shape 2049"/>
        <p:cNvGrpSpPr/>
        <p:nvPr/>
      </p:nvGrpSpPr>
      <p:grpSpPr>
        <a:xfrm>
          <a:off x="0" y="0"/>
          <a:ext cx="0" cy="0"/>
          <a:chOff x="0" y="0"/>
          <a:chExt cx="0" cy="0"/>
        </a:xfrm>
      </p:grpSpPr>
      <p:sp>
        <p:nvSpPr>
          <p:cNvPr id="2050" name="Google Shape;2050;p61"/>
          <p:cNvSpPr txBox="1"/>
          <p:nvPr>
            <p:ph type="title"/>
          </p:nvPr>
        </p:nvSpPr>
        <p:spPr>
          <a:xfrm>
            <a:off x="4417100" y="1573025"/>
            <a:ext cx="4603200" cy="167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solidFill>
                  <a:schemeClr val="accent6"/>
                </a:solidFill>
                <a:latin typeface="Fjalla One"/>
                <a:ea typeface="Fjalla One"/>
                <a:cs typeface="Fjalla One"/>
                <a:sym typeface="Fjalla One"/>
              </a:rPr>
              <a:t>Project 1</a:t>
            </a:r>
            <a:endParaRPr sz="6400">
              <a:solidFill>
                <a:schemeClr val="accent6"/>
              </a:solidFill>
              <a:latin typeface="Fjalla One"/>
              <a:ea typeface="Fjalla One"/>
              <a:cs typeface="Fjalla One"/>
              <a:sym typeface="Fjalla One"/>
            </a:endParaRPr>
          </a:p>
        </p:txBody>
      </p:sp>
      <p:sp>
        <p:nvSpPr>
          <p:cNvPr id="2051" name="Google Shape;2051;p61"/>
          <p:cNvSpPr txBox="1"/>
          <p:nvPr/>
        </p:nvSpPr>
        <p:spPr>
          <a:xfrm>
            <a:off x="5225950" y="3665950"/>
            <a:ext cx="344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8FAFB"/>
                </a:solidFill>
                <a:latin typeface="Barlow Semi Condensed SemiBold"/>
                <a:ea typeface="Barlow Semi Condensed SemiBold"/>
                <a:cs typeface="Barlow Semi Condensed SemiBold"/>
                <a:sym typeface="Barlow Semi Condensed SemiBold"/>
              </a:rPr>
              <a:t>Vineeta Dawar and Dao Duy Hung</a:t>
            </a:r>
            <a:endParaRPr sz="1800">
              <a:solidFill>
                <a:srgbClr val="F8FAFB"/>
              </a:solidFill>
              <a:highlight>
                <a:schemeClr val="lt1"/>
              </a:highlight>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79"/>
          <p:cNvSpPr txBox="1"/>
          <p:nvPr>
            <p:ph type="title"/>
          </p:nvPr>
        </p:nvSpPr>
        <p:spPr>
          <a:xfrm>
            <a:off x="512375" y="22977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Highest and Lowest Salary Location</a:t>
            </a:r>
            <a:endParaRPr/>
          </a:p>
        </p:txBody>
      </p:sp>
      <p:pic>
        <p:nvPicPr>
          <p:cNvPr id="2309" name="Google Shape;2309;p79"/>
          <p:cNvPicPr preferRelativeResize="0"/>
          <p:nvPr/>
        </p:nvPicPr>
        <p:blipFill rotWithShape="1">
          <a:blip r:embed="rId3">
            <a:alphaModFix/>
          </a:blip>
          <a:srcRect b="58571" l="0" r="-1502" t="0"/>
          <a:stretch/>
        </p:blipFill>
        <p:spPr>
          <a:xfrm>
            <a:off x="106975" y="2232700"/>
            <a:ext cx="2999625" cy="893925"/>
          </a:xfrm>
          <a:prstGeom prst="rect">
            <a:avLst/>
          </a:prstGeom>
          <a:noFill/>
          <a:ln>
            <a:noFill/>
          </a:ln>
        </p:spPr>
      </p:pic>
      <p:pic>
        <p:nvPicPr>
          <p:cNvPr id="2310" name="Google Shape;2310;p79"/>
          <p:cNvPicPr preferRelativeResize="0"/>
          <p:nvPr/>
        </p:nvPicPr>
        <p:blipFill rotWithShape="1">
          <a:blip r:embed="rId4">
            <a:alphaModFix/>
          </a:blip>
          <a:srcRect b="11881" l="1429" r="6327" t="56778"/>
          <a:stretch/>
        </p:blipFill>
        <p:spPr>
          <a:xfrm>
            <a:off x="38925" y="3126625"/>
            <a:ext cx="2999625" cy="713375"/>
          </a:xfrm>
          <a:prstGeom prst="rect">
            <a:avLst/>
          </a:prstGeom>
          <a:noFill/>
          <a:ln>
            <a:noFill/>
          </a:ln>
        </p:spPr>
      </p:pic>
      <p:pic>
        <p:nvPicPr>
          <p:cNvPr id="2311" name="Google Shape;2311;p79"/>
          <p:cNvPicPr preferRelativeResize="0"/>
          <p:nvPr/>
        </p:nvPicPr>
        <p:blipFill>
          <a:blip r:embed="rId5">
            <a:alphaModFix/>
          </a:blip>
          <a:stretch>
            <a:fillRect/>
          </a:stretch>
        </p:blipFill>
        <p:spPr>
          <a:xfrm>
            <a:off x="3667574" y="1251150"/>
            <a:ext cx="5216977" cy="3804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80"/>
          <p:cNvSpPr txBox="1"/>
          <p:nvPr>
            <p:ph type="title"/>
          </p:nvPr>
        </p:nvSpPr>
        <p:spPr>
          <a:xfrm>
            <a:off x="567475" y="67017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is the biggest hirer of H1B visa applicants?</a:t>
            </a:r>
            <a:endParaRPr/>
          </a:p>
        </p:txBody>
      </p:sp>
      <p:sp>
        <p:nvSpPr>
          <p:cNvPr id="2317" name="Google Shape;2317;p80"/>
          <p:cNvSpPr/>
          <p:nvPr/>
        </p:nvSpPr>
        <p:spPr>
          <a:xfrm>
            <a:off x="1434675" y="2409321"/>
            <a:ext cx="152100" cy="1521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8" name="Google Shape;2318;p80"/>
          <p:cNvGrpSpPr/>
          <p:nvPr/>
        </p:nvGrpSpPr>
        <p:grpSpPr>
          <a:xfrm>
            <a:off x="1028975" y="1967421"/>
            <a:ext cx="441900" cy="441900"/>
            <a:chOff x="876575" y="1934250"/>
            <a:chExt cx="441900" cy="441900"/>
          </a:xfrm>
        </p:grpSpPr>
        <p:sp>
          <p:nvSpPr>
            <p:cNvPr id="2319" name="Google Shape;2319;p80"/>
            <p:cNvSpPr/>
            <p:nvPr/>
          </p:nvSpPr>
          <p:spPr>
            <a:xfrm>
              <a:off x="876575" y="1934250"/>
              <a:ext cx="441900" cy="441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970750" y="2028425"/>
              <a:ext cx="253500" cy="2535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1" name="Google Shape;2321;p80"/>
          <p:cNvSpPr/>
          <p:nvPr/>
        </p:nvSpPr>
        <p:spPr>
          <a:xfrm>
            <a:off x="2927025" y="2315096"/>
            <a:ext cx="94200" cy="942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2793638" y="2467221"/>
            <a:ext cx="94200" cy="942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4228013" y="3665096"/>
            <a:ext cx="94200" cy="942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4293235" y="3512996"/>
            <a:ext cx="152100" cy="1521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5" name="Google Shape;2325;p80"/>
          <p:cNvPicPr preferRelativeResize="0"/>
          <p:nvPr/>
        </p:nvPicPr>
        <p:blipFill>
          <a:blip r:embed="rId3">
            <a:alphaModFix/>
          </a:blip>
          <a:stretch>
            <a:fillRect/>
          </a:stretch>
        </p:blipFill>
        <p:spPr>
          <a:xfrm>
            <a:off x="2927025" y="1470827"/>
            <a:ext cx="6125774" cy="2791974"/>
          </a:xfrm>
          <a:prstGeom prst="rect">
            <a:avLst/>
          </a:prstGeom>
          <a:noFill/>
          <a:ln>
            <a:noFill/>
          </a:ln>
        </p:spPr>
      </p:pic>
      <p:pic>
        <p:nvPicPr>
          <p:cNvPr id="2326" name="Google Shape;2326;p80"/>
          <p:cNvPicPr preferRelativeResize="0"/>
          <p:nvPr/>
        </p:nvPicPr>
        <p:blipFill>
          <a:blip r:embed="rId4">
            <a:alphaModFix/>
          </a:blip>
          <a:stretch>
            <a:fillRect/>
          </a:stretch>
        </p:blipFill>
        <p:spPr>
          <a:xfrm>
            <a:off x="246600" y="2598175"/>
            <a:ext cx="3628649" cy="1310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81"/>
          <p:cNvSpPr txBox="1"/>
          <p:nvPr>
            <p:ph type="title"/>
          </p:nvPr>
        </p:nvSpPr>
        <p:spPr>
          <a:xfrm>
            <a:off x="59175" y="320723"/>
            <a:ext cx="472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HIghest salary it by META,VMWARE,DELOITTE</a:t>
            </a:r>
            <a:endParaRPr/>
          </a:p>
        </p:txBody>
      </p:sp>
      <p:pic>
        <p:nvPicPr>
          <p:cNvPr id="2332" name="Google Shape;2332;p81"/>
          <p:cNvPicPr preferRelativeResize="0"/>
          <p:nvPr/>
        </p:nvPicPr>
        <p:blipFill>
          <a:blip r:embed="rId3">
            <a:alphaModFix/>
          </a:blip>
          <a:stretch>
            <a:fillRect/>
          </a:stretch>
        </p:blipFill>
        <p:spPr>
          <a:xfrm>
            <a:off x="3566975" y="1380500"/>
            <a:ext cx="5474499" cy="3111274"/>
          </a:xfrm>
          <a:prstGeom prst="rect">
            <a:avLst/>
          </a:prstGeom>
          <a:noFill/>
          <a:ln>
            <a:noFill/>
          </a:ln>
        </p:spPr>
      </p:pic>
      <p:grpSp>
        <p:nvGrpSpPr>
          <p:cNvPr id="2333" name="Google Shape;2333;p81"/>
          <p:cNvGrpSpPr/>
          <p:nvPr/>
        </p:nvGrpSpPr>
        <p:grpSpPr>
          <a:xfrm>
            <a:off x="-17768" y="1557406"/>
            <a:ext cx="3584753" cy="2934361"/>
            <a:chOff x="845850" y="467825"/>
            <a:chExt cx="5996575" cy="4908600"/>
          </a:xfrm>
        </p:grpSpPr>
        <p:sp>
          <p:nvSpPr>
            <p:cNvPr id="2334" name="Google Shape;2334;p81"/>
            <p:cNvSpPr/>
            <p:nvPr/>
          </p:nvSpPr>
          <p:spPr>
            <a:xfrm>
              <a:off x="845850" y="467825"/>
              <a:ext cx="5996575" cy="4814800"/>
            </a:xfrm>
            <a:custGeom>
              <a:rect b="b" l="l" r="r" t="t"/>
              <a:pathLst>
                <a:path extrusionOk="0" h="192592" w="239863">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1"/>
            <p:cNvSpPr/>
            <p:nvPr/>
          </p:nvSpPr>
          <p:spPr>
            <a:xfrm>
              <a:off x="1128725" y="467950"/>
              <a:ext cx="5369750" cy="4814475"/>
            </a:xfrm>
            <a:custGeom>
              <a:rect b="b" l="l" r="r" t="t"/>
              <a:pathLst>
                <a:path extrusionOk="0" h="192579" w="21479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1"/>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1"/>
            <p:cNvSpPr/>
            <p:nvPr/>
          </p:nvSpPr>
          <p:spPr>
            <a:xfrm>
              <a:off x="1797325" y="1384075"/>
              <a:ext cx="4055850" cy="3359925"/>
            </a:xfrm>
            <a:custGeom>
              <a:rect b="b" l="l" r="r" t="t"/>
              <a:pathLst>
                <a:path extrusionOk="0" h="134397" w="162234">
                  <a:moveTo>
                    <a:pt x="1" y="0"/>
                  </a:moveTo>
                  <a:lnTo>
                    <a:pt x="1" y="134396"/>
                  </a:lnTo>
                  <a:lnTo>
                    <a:pt x="162234" y="134396"/>
                  </a:lnTo>
                  <a:lnTo>
                    <a:pt x="1622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1"/>
            <p:cNvSpPr/>
            <p:nvPr/>
          </p:nvSpPr>
          <p:spPr>
            <a:xfrm>
              <a:off x="1895375" y="1994800"/>
              <a:ext cx="3780200" cy="1720575"/>
            </a:xfrm>
            <a:custGeom>
              <a:rect b="b" l="l" r="r" t="t"/>
              <a:pathLst>
                <a:path extrusionOk="0" h="68823" w="151208">
                  <a:moveTo>
                    <a:pt x="0" y="1"/>
                  </a:moveTo>
                  <a:lnTo>
                    <a:pt x="0" y="68822"/>
                  </a:lnTo>
                  <a:lnTo>
                    <a:pt x="151208" y="68822"/>
                  </a:lnTo>
                  <a:lnTo>
                    <a:pt x="1512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1"/>
            <p:cNvSpPr/>
            <p:nvPr/>
          </p:nvSpPr>
          <p:spPr>
            <a:xfrm>
              <a:off x="2015100" y="3464625"/>
              <a:ext cx="3521450" cy="6450"/>
            </a:xfrm>
            <a:custGeom>
              <a:rect b="b" l="l" r="r" t="t"/>
              <a:pathLst>
                <a:path extrusionOk="0" h="258" w="140858">
                  <a:moveTo>
                    <a:pt x="1" y="0"/>
                  </a:moveTo>
                  <a:lnTo>
                    <a:pt x="1" y="257"/>
                  </a:lnTo>
                  <a:lnTo>
                    <a:pt x="140858" y="257"/>
                  </a:lnTo>
                  <a:lnTo>
                    <a:pt x="140858"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1"/>
            <p:cNvSpPr/>
            <p:nvPr/>
          </p:nvSpPr>
          <p:spPr>
            <a:xfrm>
              <a:off x="20119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1"/>
            <p:cNvSpPr/>
            <p:nvPr/>
          </p:nvSpPr>
          <p:spPr>
            <a:xfrm>
              <a:off x="2196725" y="3433275"/>
              <a:ext cx="7250" cy="34575"/>
            </a:xfrm>
            <a:custGeom>
              <a:rect b="b" l="l" r="r" t="t"/>
              <a:pathLst>
                <a:path extrusionOk="0" h="1383" w="290">
                  <a:moveTo>
                    <a:pt x="0" y="1"/>
                  </a:moveTo>
                  <a:lnTo>
                    <a:pt x="0"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1"/>
            <p:cNvSpPr/>
            <p:nvPr/>
          </p:nvSpPr>
          <p:spPr>
            <a:xfrm>
              <a:off x="2382350"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1"/>
            <p:cNvSpPr/>
            <p:nvPr/>
          </p:nvSpPr>
          <p:spPr>
            <a:xfrm>
              <a:off x="25680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1"/>
            <p:cNvSpPr/>
            <p:nvPr/>
          </p:nvSpPr>
          <p:spPr>
            <a:xfrm>
              <a:off x="27528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1"/>
            <p:cNvSpPr/>
            <p:nvPr/>
          </p:nvSpPr>
          <p:spPr>
            <a:xfrm>
              <a:off x="29384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1"/>
            <p:cNvSpPr/>
            <p:nvPr/>
          </p:nvSpPr>
          <p:spPr>
            <a:xfrm>
              <a:off x="31233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1"/>
            <p:cNvSpPr/>
            <p:nvPr/>
          </p:nvSpPr>
          <p:spPr>
            <a:xfrm>
              <a:off x="33089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1"/>
            <p:cNvSpPr/>
            <p:nvPr/>
          </p:nvSpPr>
          <p:spPr>
            <a:xfrm>
              <a:off x="3494550" y="3433275"/>
              <a:ext cx="6450" cy="34575"/>
            </a:xfrm>
            <a:custGeom>
              <a:rect b="b" l="l" r="r" t="t"/>
              <a:pathLst>
                <a:path extrusionOk="0" h="1383" w="258">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1"/>
            <p:cNvSpPr/>
            <p:nvPr/>
          </p:nvSpPr>
          <p:spPr>
            <a:xfrm>
              <a:off x="3679400"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1"/>
            <p:cNvSpPr/>
            <p:nvPr/>
          </p:nvSpPr>
          <p:spPr>
            <a:xfrm>
              <a:off x="38650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1"/>
            <p:cNvSpPr/>
            <p:nvPr/>
          </p:nvSpPr>
          <p:spPr>
            <a:xfrm>
              <a:off x="40498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1"/>
            <p:cNvSpPr/>
            <p:nvPr/>
          </p:nvSpPr>
          <p:spPr>
            <a:xfrm>
              <a:off x="4235500" y="3433275"/>
              <a:ext cx="6450" cy="34575"/>
            </a:xfrm>
            <a:custGeom>
              <a:rect b="b" l="l" r="r" t="t"/>
              <a:pathLst>
                <a:path extrusionOk="0" h="1383" w="258">
                  <a:moveTo>
                    <a:pt x="0" y="1"/>
                  </a:moveTo>
                  <a:lnTo>
                    <a:pt x="0" y="1383"/>
                  </a:lnTo>
                  <a:lnTo>
                    <a:pt x="257" y="1383"/>
                  </a:lnTo>
                  <a:lnTo>
                    <a:pt x="257"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1"/>
            <p:cNvSpPr/>
            <p:nvPr/>
          </p:nvSpPr>
          <p:spPr>
            <a:xfrm>
              <a:off x="44211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1"/>
            <p:cNvSpPr/>
            <p:nvPr/>
          </p:nvSpPr>
          <p:spPr>
            <a:xfrm>
              <a:off x="46059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1"/>
            <p:cNvSpPr/>
            <p:nvPr/>
          </p:nvSpPr>
          <p:spPr>
            <a:xfrm>
              <a:off x="47915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1"/>
            <p:cNvSpPr/>
            <p:nvPr/>
          </p:nvSpPr>
          <p:spPr>
            <a:xfrm>
              <a:off x="4977225" y="3433275"/>
              <a:ext cx="6450" cy="34575"/>
            </a:xfrm>
            <a:custGeom>
              <a:rect b="b" l="l" r="r" t="t"/>
              <a:pathLst>
                <a:path extrusionOk="0" h="1383" w="258">
                  <a:moveTo>
                    <a:pt x="0" y="1"/>
                  </a:moveTo>
                  <a:lnTo>
                    <a:pt x="0"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1"/>
            <p:cNvSpPr/>
            <p:nvPr/>
          </p:nvSpPr>
          <p:spPr>
            <a:xfrm>
              <a:off x="5162050" y="3433275"/>
              <a:ext cx="7250" cy="34575"/>
            </a:xfrm>
            <a:custGeom>
              <a:rect b="b" l="l" r="r" t="t"/>
              <a:pathLst>
                <a:path extrusionOk="0" h="1383" w="290">
                  <a:moveTo>
                    <a:pt x="1" y="1"/>
                  </a:moveTo>
                  <a:lnTo>
                    <a:pt x="1" y="1383"/>
                  </a:lnTo>
                  <a:lnTo>
                    <a:pt x="290" y="1383"/>
                  </a:lnTo>
                  <a:lnTo>
                    <a:pt x="2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1"/>
            <p:cNvSpPr/>
            <p:nvPr/>
          </p:nvSpPr>
          <p:spPr>
            <a:xfrm>
              <a:off x="5347675" y="3433275"/>
              <a:ext cx="6475" cy="34575"/>
            </a:xfrm>
            <a:custGeom>
              <a:rect b="b" l="l" r="r" t="t"/>
              <a:pathLst>
                <a:path extrusionOk="0" h="1383" w="259">
                  <a:moveTo>
                    <a:pt x="1" y="1"/>
                  </a:moveTo>
                  <a:lnTo>
                    <a:pt x="1" y="1383"/>
                  </a:lnTo>
                  <a:lnTo>
                    <a:pt x="258" y="1383"/>
                  </a:lnTo>
                  <a:lnTo>
                    <a:pt x="258"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1"/>
            <p:cNvSpPr/>
            <p:nvPr/>
          </p:nvSpPr>
          <p:spPr>
            <a:xfrm>
              <a:off x="5532525" y="3433275"/>
              <a:ext cx="7250" cy="34575"/>
            </a:xfrm>
            <a:custGeom>
              <a:rect b="b" l="l" r="r" t="t"/>
              <a:pathLst>
                <a:path extrusionOk="0" h="1383" w="290">
                  <a:moveTo>
                    <a:pt x="0" y="1"/>
                  </a:moveTo>
                  <a:lnTo>
                    <a:pt x="0" y="1383"/>
                  </a:lnTo>
                  <a:lnTo>
                    <a:pt x="289" y="1383"/>
                  </a:lnTo>
                  <a:lnTo>
                    <a:pt x="289"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1"/>
            <p:cNvSpPr/>
            <p:nvPr/>
          </p:nvSpPr>
          <p:spPr>
            <a:xfrm>
              <a:off x="2011900" y="2086425"/>
              <a:ext cx="6450" cy="1381425"/>
            </a:xfrm>
            <a:custGeom>
              <a:rect b="b" l="l" r="r" t="t"/>
              <a:pathLst>
                <a:path extrusionOk="0" h="55257" w="258">
                  <a:moveTo>
                    <a:pt x="0" y="0"/>
                  </a:moveTo>
                  <a:lnTo>
                    <a:pt x="0" y="55257"/>
                  </a:lnTo>
                  <a:lnTo>
                    <a:pt x="257" y="55257"/>
                  </a:lnTo>
                  <a:lnTo>
                    <a:pt x="257"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1"/>
            <p:cNvSpPr/>
            <p:nvPr/>
          </p:nvSpPr>
          <p:spPr>
            <a:xfrm>
              <a:off x="2015100" y="3464625"/>
              <a:ext cx="87625" cy="6450"/>
            </a:xfrm>
            <a:custGeom>
              <a:rect b="b" l="l" r="r" t="t"/>
              <a:pathLst>
                <a:path extrusionOk="0" h="258" w="3505">
                  <a:moveTo>
                    <a:pt x="1" y="0"/>
                  </a:moveTo>
                  <a:lnTo>
                    <a:pt x="1" y="257"/>
                  </a:lnTo>
                  <a:lnTo>
                    <a:pt x="3505" y="257"/>
                  </a:lnTo>
                  <a:lnTo>
                    <a:pt x="3505"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1"/>
            <p:cNvSpPr/>
            <p:nvPr/>
          </p:nvSpPr>
          <p:spPr>
            <a:xfrm>
              <a:off x="1917875" y="3188175"/>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1"/>
            <p:cNvSpPr/>
            <p:nvPr/>
          </p:nvSpPr>
          <p:spPr>
            <a:xfrm>
              <a:off x="1917875" y="2911725"/>
              <a:ext cx="97250" cy="7275"/>
            </a:xfrm>
            <a:custGeom>
              <a:rect b="b" l="l" r="r" t="t"/>
              <a:pathLst>
                <a:path extrusionOk="0" h="291" w="3890">
                  <a:moveTo>
                    <a:pt x="0" y="1"/>
                  </a:moveTo>
                  <a:lnTo>
                    <a:pt x="0" y="290"/>
                  </a:lnTo>
                  <a:lnTo>
                    <a:pt x="3890" y="290"/>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1"/>
            <p:cNvSpPr/>
            <p:nvPr/>
          </p:nvSpPr>
          <p:spPr>
            <a:xfrm>
              <a:off x="1917875" y="2636100"/>
              <a:ext cx="97250" cy="6450"/>
            </a:xfrm>
            <a:custGeom>
              <a:rect b="b" l="l" r="r" t="t"/>
              <a:pathLst>
                <a:path extrusionOk="0" h="258" w="3890">
                  <a:moveTo>
                    <a:pt x="0" y="0"/>
                  </a:moveTo>
                  <a:lnTo>
                    <a:pt x="0" y="257"/>
                  </a:lnTo>
                  <a:lnTo>
                    <a:pt x="3890" y="257"/>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1"/>
            <p:cNvSpPr/>
            <p:nvPr/>
          </p:nvSpPr>
          <p:spPr>
            <a:xfrm>
              <a:off x="1917875" y="2359650"/>
              <a:ext cx="97250" cy="6450"/>
            </a:xfrm>
            <a:custGeom>
              <a:rect b="b" l="l" r="r" t="t"/>
              <a:pathLst>
                <a:path extrusionOk="0" h="258" w="3890">
                  <a:moveTo>
                    <a:pt x="0" y="0"/>
                  </a:moveTo>
                  <a:lnTo>
                    <a:pt x="0" y="258"/>
                  </a:lnTo>
                  <a:lnTo>
                    <a:pt x="3890" y="258"/>
                  </a:lnTo>
                  <a:lnTo>
                    <a:pt x="3890" y="0"/>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1"/>
            <p:cNvSpPr/>
            <p:nvPr/>
          </p:nvSpPr>
          <p:spPr>
            <a:xfrm>
              <a:off x="1917875" y="2083200"/>
              <a:ext cx="97250" cy="6450"/>
            </a:xfrm>
            <a:custGeom>
              <a:rect b="b" l="l" r="r" t="t"/>
              <a:pathLst>
                <a:path extrusionOk="0" h="258" w="3890">
                  <a:moveTo>
                    <a:pt x="0" y="1"/>
                  </a:moveTo>
                  <a:lnTo>
                    <a:pt x="0" y="258"/>
                  </a:lnTo>
                  <a:lnTo>
                    <a:pt x="3890" y="258"/>
                  </a:lnTo>
                  <a:lnTo>
                    <a:pt x="3890" y="1"/>
                  </a:lnTo>
                  <a:close/>
                </a:path>
              </a:pathLst>
            </a:custGeom>
            <a:solidFill>
              <a:srgbClr val="8C8C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1"/>
            <p:cNvSpPr/>
            <p:nvPr/>
          </p:nvSpPr>
          <p:spPr>
            <a:xfrm>
              <a:off x="2093050" y="2349650"/>
              <a:ext cx="214600" cy="855725"/>
            </a:xfrm>
            <a:custGeom>
              <a:rect b="b" l="l" r="r" t="t"/>
              <a:pathLst>
                <a:path extrusionOk="0" h="34229" w="8584">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1"/>
            <p:cNvSpPr/>
            <p:nvPr/>
          </p:nvSpPr>
          <p:spPr>
            <a:xfrm>
              <a:off x="2277900" y="2349575"/>
              <a:ext cx="215375" cy="496275"/>
            </a:xfrm>
            <a:custGeom>
              <a:rect b="b" l="l" r="r" t="t"/>
              <a:pathLst>
                <a:path extrusionOk="0" h="19851" w="8615">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1"/>
            <p:cNvSpPr/>
            <p:nvPr/>
          </p:nvSpPr>
          <p:spPr>
            <a:xfrm>
              <a:off x="2463525" y="2625750"/>
              <a:ext cx="214600" cy="220300"/>
            </a:xfrm>
            <a:custGeom>
              <a:rect b="b" l="l" r="r" t="t"/>
              <a:pathLst>
                <a:path extrusionOk="0" h="8812" w="8584">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1"/>
            <p:cNvSpPr/>
            <p:nvPr/>
          </p:nvSpPr>
          <p:spPr>
            <a:xfrm>
              <a:off x="2648350" y="2625650"/>
              <a:ext cx="215400" cy="523975"/>
            </a:xfrm>
            <a:custGeom>
              <a:rect b="b" l="l" r="r" t="t"/>
              <a:pathLst>
                <a:path extrusionOk="0" h="20959" w="8616">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1"/>
            <p:cNvSpPr/>
            <p:nvPr/>
          </p:nvSpPr>
          <p:spPr>
            <a:xfrm>
              <a:off x="2834000" y="2349650"/>
              <a:ext cx="215375" cy="800275"/>
            </a:xfrm>
            <a:custGeom>
              <a:rect b="b" l="l" r="r" t="t"/>
              <a:pathLst>
                <a:path extrusionOk="0" h="32011" w="8615">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1"/>
            <p:cNvSpPr/>
            <p:nvPr/>
          </p:nvSpPr>
          <p:spPr>
            <a:xfrm>
              <a:off x="3018825" y="2072975"/>
              <a:ext cx="216200" cy="303350"/>
            </a:xfrm>
            <a:custGeom>
              <a:rect b="b" l="l" r="r" t="t"/>
              <a:pathLst>
                <a:path extrusionOk="0" h="12134" w="8648">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1"/>
            <p:cNvSpPr/>
            <p:nvPr/>
          </p:nvSpPr>
          <p:spPr>
            <a:xfrm>
              <a:off x="3205250" y="2073275"/>
              <a:ext cx="213800" cy="1270100"/>
            </a:xfrm>
            <a:custGeom>
              <a:rect b="b" l="l" r="r" t="t"/>
              <a:pathLst>
                <a:path extrusionOk="0" h="50804" w="8552">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1"/>
            <p:cNvSpPr/>
            <p:nvPr/>
          </p:nvSpPr>
          <p:spPr>
            <a:xfrm>
              <a:off x="3390100" y="3233525"/>
              <a:ext cx="215375" cy="109425"/>
            </a:xfrm>
            <a:custGeom>
              <a:rect b="b" l="l" r="r" t="t"/>
              <a:pathLst>
                <a:path extrusionOk="0" h="4377" w="8615">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1"/>
            <p:cNvSpPr/>
            <p:nvPr/>
          </p:nvSpPr>
          <p:spPr>
            <a:xfrm>
              <a:off x="3575725" y="3205775"/>
              <a:ext cx="214575" cy="54250"/>
            </a:xfrm>
            <a:custGeom>
              <a:rect b="b" l="l" r="r" t="t"/>
              <a:pathLst>
                <a:path extrusionOk="0" h="2170" w="8583">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1"/>
            <p:cNvSpPr/>
            <p:nvPr/>
          </p:nvSpPr>
          <p:spPr>
            <a:xfrm>
              <a:off x="3760550" y="3122975"/>
              <a:ext cx="215400" cy="109875"/>
            </a:xfrm>
            <a:custGeom>
              <a:rect b="b" l="l" r="r" t="t"/>
              <a:pathLst>
                <a:path extrusionOk="0" h="4395" w="8616">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1"/>
            <p:cNvSpPr/>
            <p:nvPr/>
          </p:nvSpPr>
          <p:spPr>
            <a:xfrm>
              <a:off x="3945375" y="3012600"/>
              <a:ext cx="216200" cy="137375"/>
            </a:xfrm>
            <a:custGeom>
              <a:rect b="b" l="l" r="r" t="t"/>
              <a:pathLst>
                <a:path extrusionOk="0" h="5495" w="8648">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1"/>
            <p:cNvSpPr/>
            <p:nvPr/>
          </p:nvSpPr>
          <p:spPr>
            <a:xfrm>
              <a:off x="4131025" y="3012275"/>
              <a:ext cx="215375" cy="82250"/>
            </a:xfrm>
            <a:custGeom>
              <a:rect b="b" l="l" r="r" t="t"/>
              <a:pathLst>
                <a:path extrusionOk="0" h="3290" w="8615">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1"/>
            <p:cNvSpPr/>
            <p:nvPr/>
          </p:nvSpPr>
          <p:spPr>
            <a:xfrm>
              <a:off x="4316650" y="3067625"/>
              <a:ext cx="215400" cy="137450"/>
            </a:xfrm>
            <a:custGeom>
              <a:rect b="b" l="l" r="r" t="t"/>
              <a:pathLst>
                <a:path extrusionOk="0" h="5498" w="8616">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1"/>
            <p:cNvSpPr/>
            <p:nvPr/>
          </p:nvSpPr>
          <p:spPr>
            <a:xfrm>
              <a:off x="4502275" y="2598425"/>
              <a:ext cx="215400" cy="606550"/>
            </a:xfrm>
            <a:custGeom>
              <a:rect b="b" l="l" r="r" t="t"/>
              <a:pathLst>
                <a:path extrusionOk="0" h="24262" w="8616">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1"/>
            <p:cNvSpPr/>
            <p:nvPr/>
          </p:nvSpPr>
          <p:spPr>
            <a:xfrm>
              <a:off x="4687125" y="2515100"/>
              <a:ext cx="215375" cy="109875"/>
            </a:xfrm>
            <a:custGeom>
              <a:rect b="b" l="l" r="r" t="t"/>
              <a:pathLst>
                <a:path extrusionOk="0" h="4395" w="8615">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1"/>
            <p:cNvSpPr/>
            <p:nvPr/>
          </p:nvSpPr>
          <p:spPr>
            <a:xfrm>
              <a:off x="4871950" y="2404650"/>
              <a:ext cx="216200" cy="137450"/>
            </a:xfrm>
            <a:custGeom>
              <a:rect b="b" l="l" r="r" t="t"/>
              <a:pathLst>
                <a:path extrusionOk="0" h="5498" w="8648">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1"/>
            <p:cNvSpPr/>
            <p:nvPr/>
          </p:nvSpPr>
          <p:spPr>
            <a:xfrm>
              <a:off x="5057575" y="2404650"/>
              <a:ext cx="216200" cy="137450"/>
            </a:xfrm>
            <a:custGeom>
              <a:rect b="b" l="l" r="r" t="t"/>
              <a:pathLst>
                <a:path extrusionOk="0" h="5498" w="8648">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1"/>
            <p:cNvSpPr/>
            <p:nvPr/>
          </p:nvSpPr>
          <p:spPr>
            <a:xfrm>
              <a:off x="5243225" y="2515200"/>
              <a:ext cx="215375" cy="137350"/>
            </a:xfrm>
            <a:custGeom>
              <a:rect b="b" l="l" r="r" t="t"/>
              <a:pathLst>
                <a:path extrusionOk="0" h="5494" w="8615">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1"/>
            <p:cNvSpPr/>
            <p:nvPr/>
          </p:nvSpPr>
          <p:spPr>
            <a:xfrm>
              <a:off x="2074575" y="3159250"/>
              <a:ext cx="65925" cy="65100"/>
            </a:xfrm>
            <a:custGeom>
              <a:rect b="b" l="l" r="r" t="t"/>
              <a:pathLst>
                <a:path extrusionOk="0" h="2604" w="2637">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1"/>
            <p:cNvSpPr/>
            <p:nvPr/>
          </p:nvSpPr>
          <p:spPr>
            <a:xfrm>
              <a:off x="2068150" y="3152000"/>
              <a:ext cx="78775" cy="78800"/>
            </a:xfrm>
            <a:custGeom>
              <a:rect b="b" l="l" r="r" t="t"/>
              <a:pathLst>
                <a:path extrusionOk="0" h="3152" w="3151">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1"/>
            <p:cNvSpPr/>
            <p:nvPr/>
          </p:nvSpPr>
          <p:spPr>
            <a:xfrm>
              <a:off x="2260200" y="2329925"/>
              <a:ext cx="65925" cy="65900"/>
            </a:xfrm>
            <a:custGeom>
              <a:rect b="b" l="l" r="r" t="t"/>
              <a:pathLst>
                <a:path extrusionOk="0" h="2636" w="2637">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1"/>
            <p:cNvSpPr/>
            <p:nvPr/>
          </p:nvSpPr>
          <p:spPr>
            <a:xfrm>
              <a:off x="2253775" y="2323475"/>
              <a:ext cx="78775" cy="78800"/>
            </a:xfrm>
            <a:custGeom>
              <a:rect b="b" l="l" r="r" t="t"/>
              <a:pathLst>
                <a:path extrusionOk="0" h="3152" w="3151">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1"/>
            <p:cNvSpPr/>
            <p:nvPr/>
          </p:nvSpPr>
          <p:spPr>
            <a:xfrm>
              <a:off x="2445850" y="2800025"/>
              <a:ext cx="65100" cy="65125"/>
            </a:xfrm>
            <a:custGeom>
              <a:rect b="b" l="l" r="r" t="t"/>
              <a:pathLst>
                <a:path extrusionOk="0" h="2605" w="2604">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1"/>
            <p:cNvSpPr/>
            <p:nvPr/>
          </p:nvSpPr>
          <p:spPr>
            <a:xfrm>
              <a:off x="2438600" y="2792800"/>
              <a:ext cx="78800" cy="78775"/>
            </a:xfrm>
            <a:custGeom>
              <a:rect b="b" l="l" r="r" t="t"/>
              <a:pathLst>
                <a:path extrusionOk="0" h="3151" w="3152">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1"/>
            <p:cNvSpPr/>
            <p:nvPr/>
          </p:nvSpPr>
          <p:spPr>
            <a:xfrm>
              <a:off x="2630675" y="2606350"/>
              <a:ext cx="65925" cy="65925"/>
            </a:xfrm>
            <a:custGeom>
              <a:rect b="b" l="l" r="r" t="t"/>
              <a:pathLst>
                <a:path extrusionOk="0" h="2637" w="2637">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1"/>
            <p:cNvSpPr/>
            <p:nvPr/>
          </p:nvSpPr>
          <p:spPr>
            <a:xfrm>
              <a:off x="2624250" y="2599925"/>
              <a:ext cx="78775" cy="78775"/>
            </a:xfrm>
            <a:custGeom>
              <a:rect b="b" l="l" r="r" t="t"/>
              <a:pathLst>
                <a:path extrusionOk="0" h="3151" w="3151">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1"/>
            <p:cNvSpPr/>
            <p:nvPr/>
          </p:nvSpPr>
          <p:spPr>
            <a:xfrm>
              <a:off x="2816300" y="3103800"/>
              <a:ext cx="65125" cy="65100"/>
            </a:xfrm>
            <a:custGeom>
              <a:rect b="b" l="l" r="r" t="t"/>
              <a:pathLst>
                <a:path extrusionOk="0" h="2604" w="2605">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1"/>
            <p:cNvSpPr/>
            <p:nvPr/>
          </p:nvSpPr>
          <p:spPr>
            <a:xfrm>
              <a:off x="2809875" y="3096550"/>
              <a:ext cx="78775" cy="79600"/>
            </a:xfrm>
            <a:custGeom>
              <a:rect b="b" l="l" r="r" t="t"/>
              <a:pathLst>
                <a:path extrusionOk="0" h="3184" w="3151">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1"/>
            <p:cNvSpPr/>
            <p:nvPr/>
          </p:nvSpPr>
          <p:spPr>
            <a:xfrm>
              <a:off x="3001150" y="2329925"/>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1"/>
            <p:cNvSpPr/>
            <p:nvPr/>
          </p:nvSpPr>
          <p:spPr>
            <a:xfrm>
              <a:off x="2994700" y="2323475"/>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1"/>
            <p:cNvSpPr/>
            <p:nvPr/>
          </p:nvSpPr>
          <p:spPr>
            <a:xfrm>
              <a:off x="3186775" y="2054275"/>
              <a:ext cx="65925" cy="65125"/>
            </a:xfrm>
            <a:custGeom>
              <a:rect b="b" l="l" r="r" t="t"/>
              <a:pathLst>
                <a:path extrusionOk="0" h="2605" w="2637">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1"/>
            <p:cNvSpPr/>
            <p:nvPr/>
          </p:nvSpPr>
          <p:spPr>
            <a:xfrm>
              <a:off x="3180350" y="2047050"/>
              <a:ext cx="78775" cy="78775"/>
            </a:xfrm>
            <a:custGeom>
              <a:rect b="b" l="l" r="r" t="t"/>
              <a:pathLst>
                <a:path extrusionOk="0" h="3151" w="3151">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1"/>
            <p:cNvSpPr/>
            <p:nvPr/>
          </p:nvSpPr>
          <p:spPr>
            <a:xfrm>
              <a:off x="3372400" y="3296650"/>
              <a:ext cx="65125" cy="65925"/>
            </a:xfrm>
            <a:custGeom>
              <a:rect b="b" l="l" r="r" t="t"/>
              <a:pathLst>
                <a:path extrusionOk="0" h="2637" w="2605">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1"/>
            <p:cNvSpPr/>
            <p:nvPr/>
          </p:nvSpPr>
          <p:spPr>
            <a:xfrm>
              <a:off x="3365175" y="3290225"/>
              <a:ext cx="79575" cy="78775"/>
            </a:xfrm>
            <a:custGeom>
              <a:rect b="b" l="l" r="r" t="t"/>
              <a:pathLst>
                <a:path extrusionOk="0" h="3151" w="3183">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1"/>
            <p:cNvSpPr/>
            <p:nvPr/>
          </p:nvSpPr>
          <p:spPr>
            <a:xfrm>
              <a:off x="3557250" y="3213900"/>
              <a:ext cx="65900" cy="65900"/>
            </a:xfrm>
            <a:custGeom>
              <a:rect b="b" l="l" r="r" t="t"/>
              <a:pathLst>
                <a:path extrusionOk="0" h="2636" w="2636">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1"/>
            <p:cNvSpPr/>
            <p:nvPr/>
          </p:nvSpPr>
          <p:spPr>
            <a:xfrm>
              <a:off x="3550800" y="3207450"/>
              <a:ext cx="78800" cy="78800"/>
            </a:xfrm>
            <a:custGeom>
              <a:rect b="b" l="l" r="r" t="t"/>
              <a:pathLst>
                <a:path extrusionOk="0" h="3152" w="3152">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1"/>
            <p:cNvSpPr/>
            <p:nvPr/>
          </p:nvSpPr>
          <p:spPr>
            <a:xfrm>
              <a:off x="3742875" y="3186575"/>
              <a:ext cx="65125" cy="65100"/>
            </a:xfrm>
            <a:custGeom>
              <a:rect b="b" l="l" r="r" t="t"/>
              <a:pathLst>
                <a:path extrusionOk="0" h="2604" w="2605">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1"/>
            <p:cNvSpPr/>
            <p:nvPr/>
          </p:nvSpPr>
          <p:spPr>
            <a:xfrm>
              <a:off x="3736450" y="3180150"/>
              <a:ext cx="78775" cy="78775"/>
            </a:xfrm>
            <a:custGeom>
              <a:rect b="b" l="l" r="r" t="t"/>
              <a:pathLst>
                <a:path extrusionOk="0" h="3151" w="3151">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1"/>
            <p:cNvSpPr/>
            <p:nvPr/>
          </p:nvSpPr>
          <p:spPr>
            <a:xfrm>
              <a:off x="3928500" y="3103800"/>
              <a:ext cx="65125" cy="65100"/>
            </a:xfrm>
            <a:custGeom>
              <a:rect b="b" l="l" r="r" t="t"/>
              <a:pathLst>
                <a:path extrusionOk="0" h="2604" w="2605">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1"/>
            <p:cNvSpPr/>
            <p:nvPr/>
          </p:nvSpPr>
          <p:spPr>
            <a:xfrm>
              <a:off x="3921275" y="3096550"/>
              <a:ext cx="78775" cy="79600"/>
            </a:xfrm>
            <a:custGeom>
              <a:rect b="b" l="l" r="r" t="t"/>
              <a:pathLst>
                <a:path extrusionOk="0" h="3184" w="3151">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1"/>
            <p:cNvSpPr/>
            <p:nvPr/>
          </p:nvSpPr>
          <p:spPr>
            <a:xfrm>
              <a:off x="4113350" y="2992900"/>
              <a:ext cx="65900" cy="65925"/>
            </a:xfrm>
            <a:custGeom>
              <a:rect b="b" l="l" r="r" t="t"/>
              <a:pathLst>
                <a:path extrusionOk="0" h="2637" w="2636">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1"/>
            <p:cNvSpPr/>
            <p:nvPr/>
          </p:nvSpPr>
          <p:spPr>
            <a:xfrm>
              <a:off x="4106900" y="2986475"/>
              <a:ext cx="78800" cy="78775"/>
            </a:xfrm>
            <a:custGeom>
              <a:rect b="b" l="l" r="r" t="t"/>
              <a:pathLst>
                <a:path extrusionOk="0" h="3151" w="3152">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1"/>
            <p:cNvSpPr/>
            <p:nvPr/>
          </p:nvSpPr>
          <p:spPr>
            <a:xfrm>
              <a:off x="4298975" y="3048350"/>
              <a:ext cx="65125" cy="65925"/>
            </a:xfrm>
            <a:custGeom>
              <a:rect b="b" l="l" r="r" t="t"/>
              <a:pathLst>
                <a:path extrusionOk="0" h="2637" w="2605">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1"/>
            <p:cNvSpPr/>
            <p:nvPr/>
          </p:nvSpPr>
          <p:spPr>
            <a:xfrm>
              <a:off x="4292550" y="3041925"/>
              <a:ext cx="78775" cy="78775"/>
            </a:xfrm>
            <a:custGeom>
              <a:rect b="b" l="l" r="r" t="t"/>
              <a:pathLst>
                <a:path extrusionOk="0" h="3151" w="3151">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1"/>
            <p:cNvSpPr/>
            <p:nvPr/>
          </p:nvSpPr>
          <p:spPr>
            <a:xfrm>
              <a:off x="4483800" y="3159250"/>
              <a:ext cx="65925" cy="65100"/>
            </a:xfrm>
            <a:custGeom>
              <a:rect b="b" l="l" r="r" t="t"/>
              <a:pathLst>
                <a:path extrusionOk="0" h="2604" w="2637">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1"/>
            <p:cNvSpPr/>
            <p:nvPr/>
          </p:nvSpPr>
          <p:spPr>
            <a:xfrm>
              <a:off x="4477375" y="3152000"/>
              <a:ext cx="78775" cy="78800"/>
            </a:xfrm>
            <a:custGeom>
              <a:rect b="b" l="l" r="r" t="t"/>
              <a:pathLst>
                <a:path extrusionOk="0" h="3152" w="3151">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1"/>
            <p:cNvSpPr/>
            <p:nvPr/>
          </p:nvSpPr>
          <p:spPr>
            <a:xfrm>
              <a:off x="4669450" y="2579025"/>
              <a:ext cx="65900" cy="65125"/>
            </a:xfrm>
            <a:custGeom>
              <a:rect b="b" l="l" r="r" t="t"/>
              <a:pathLst>
                <a:path extrusionOk="0" h="2605" w="2636">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1"/>
            <p:cNvSpPr/>
            <p:nvPr/>
          </p:nvSpPr>
          <p:spPr>
            <a:xfrm>
              <a:off x="4663000" y="2571800"/>
              <a:ext cx="78800" cy="78775"/>
            </a:xfrm>
            <a:custGeom>
              <a:rect b="b" l="l" r="r" t="t"/>
              <a:pathLst>
                <a:path extrusionOk="0" h="3151" w="3152">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1"/>
            <p:cNvSpPr/>
            <p:nvPr/>
          </p:nvSpPr>
          <p:spPr>
            <a:xfrm>
              <a:off x="4855075" y="2496275"/>
              <a:ext cx="65125" cy="65100"/>
            </a:xfrm>
            <a:custGeom>
              <a:rect b="b" l="l" r="r" t="t"/>
              <a:pathLst>
                <a:path extrusionOk="0" h="2604" w="2605">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1"/>
            <p:cNvSpPr/>
            <p:nvPr/>
          </p:nvSpPr>
          <p:spPr>
            <a:xfrm>
              <a:off x="4847850" y="2489025"/>
              <a:ext cx="79575" cy="78775"/>
            </a:xfrm>
            <a:custGeom>
              <a:rect b="b" l="l" r="r" t="t"/>
              <a:pathLst>
                <a:path extrusionOk="0" h="3151" w="3183">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1"/>
            <p:cNvSpPr/>
            <p:nvPr/>
          </p:nvSpPr>
          <p:spPr>
            <a:xfrm>
              <a:off x="5039900" y="2385375"/>
              <a:ext cx="65925" cy="65900"/>
            </a:xfrm>
            <a:custGeom>
              <a:rect b="b" l="l" r="r" t="t"/>
              <a:pathLst>
                <a:path extrusionOk="0" h="2636" w="2637">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1"/>
            <p:cNvSpPr/>
            <p:nvPr/>
          </p:nvSpPr>
          <p:spPr>
            <a:xfrm>
              <a:off x="5033475" y="2378925"/>
              <a:ext cx="78775" cy="78800"/>
            </a:xfrm>
            <a:custGeom>
              <a:rect b="b" l="l" r="r" t="t"/>
              <a:pathLst>
                <a:path extrusionOk="0" h="3152" w="3151">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1"/>
            <p:cNvSpPr/>
            <p:nvPr/>
          </p:nvSpPr>
          <p:spPr>
            <a:xfrm>
              <a:off x="5225525" y="2496275"/>
              <a:ext cx="65125" cy="65100"/>
            </a:xfrm>
            <a:custGeom>
              <a:rect b="b" l="l" r="r" t="t"/>
              <a:pathLst>
                <a:path extrusionOk="0" h="2604" w="2605">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1"/>
            <p:cNvSpPr/>
            <p:nvPr/>
          </p:nvSpPr>
          <p:spPr>
            <a:xfrm>
              <a:off x="5219100" y="2489025"/>
              <a:ext cx="78775" cy="78775"/>
            </a:xfrm>
            <a:custGeom>
              <a:rect b="b" l="l" r="r" t="t"/>
              <a:pathLst>
                <a:path extrusionOk="0" h="3151" w="3151">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1"/>
            <p:cNvSpPr/>
            <p:nvPr/>
          </p:nvSpPr>
          <p:spPr>
            <a:xfrm>
              <a:off x="5411175" y="2606350"/>
              <a:ext cx="65125" cy="65925"/>
            </a:xfrm>
            <a:custGeom>
              <a:rect b="b" l="l" r="r" t="t"/>
              <a:pathLst>
                <a:path extrusionOk="0" h="2637" w="2605">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1"/>
            <p:cNvSpPr/>
            <p:nvPr/>
          </p:nvSpPr>
          <p:spPr>
            <a:xfrm>
              <a:off x="5403950" y="2599925"/>
              <a:ext cx="78775" cy="78775"/>
            </a:xfrm>
            <a:custGeom>
              <a:rect b="b" l="l" r="r" t="t"/>
              <a:pathLst>
                <a:path extrusionOk="0" h="3151" w="3151">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1"/>
            <p:cNvSpPr/>
            <p:nvPr/>
          </p:nvSpPr>
          <p:spPr>
            <a:xfrm>
              <a:off x="5747875" y="1384075"/>
              <a:ext cx="105300" cy="3359925"/>
            </a:xfrm>
            <a:custGeom>
              <a:rect b="b" l="l" r="r" t="t"/>
              <a:pathLst>
                <a:path extrusionOk="0" h="134397" w="4212">
                  <a:moveTo>
                    <a:pt x="1" y="0"/>
                  </a:moveTo>
                  <a:lnTo>
                    <a:pt x="1" y="134396"/>
                  </a:lnTo>
                  <a:lnTo>
                    <a:pt x="4212" y="134396"/>
                  </a:lnTo>
                  <a:lnTo>
                    <a:pt x="4212" y="0"/>
                  </a:lnTo>
                  <a:close/>
                </a:path>
              </a:pathLst>
            </a:custGeom>
            <a:solidFill>
              <a:srgbClr val="DB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1"/>
            <p:cNvSpPr/>
            <p:nvPr/>
          </p:nvSpPr>
          <p:spPr>
            <a:xfrm>
              <a:off x="5747875" y="1797925"/>
              <a:ext cx="105300" cy="856675"/>
            </a:xfrm>
            <a:custGeom>
              <a:rect b="b" l="l" r="r" t="t"/>
              <a:pathLst>
                <a:path extrusionOk="0" h="34267" w="4212">
                  <a:moveTo>
                    <a:pt x="1" y="0"/>
                  </a:moveTo>
                  <a:lnTo>
                    <a:pt x="1" y="34267"/>
                  </a:lnTo>
                  <a:lnTo>
                    <a:pt x="4212" y="34267"/>
                  </a:lnTo>
                  <a:lnTo>
                    <a:pt x="4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1"/>
            <p:cNvSpPr/>
            <p:nvPr/>
          </p:nvSpPr>
          <p:spPr>
            <a:xfrm>
              <a:off x="1797325" y="1384075"/>
              <a:ext cx="4055850" cy="205750"/>
            </a:xfrm>
            <a:custGeom>
              <a:rect b="b" l="l" r="r" t="t"/>
              <a:pathLst>
                <a:path extrusionOk="0" h="8230" w="162234">
                  <a:moveTo>
                    <a:pt x="1" y="0"/>
                  </a:moveTo>
                  <a:lnTo>
                    <a:pt x="1" y="8229"/>
                  </a:lnTo>
                  <a:lnTo>
                    <a:pt x="162234" y="8229"/>
                  </a:lnTo>
                  <a:lnTo>
                    <a:pt x="1622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1"/>
            <p:cNvSpPr/>
            <p:nvPr/>
          </p:nvSpPr>
          <p:spPr>
            <a:xfrm>
              <a:off x="1797325" y="1652475"/>
              <a:ext cx="1042325" cy="164750"/>
            </a:xfrm>
            <a:custGeom>
              <a:rect b="b" l="l" r="r" t="t"/>
              <a:pathLst>
                <a:path extrusionOk="0" h="6590" w="41693">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1"/>
            <p:cNvSpPr/>
            <p:nvPr/>
          </p:nvSpPr>
          <p:spPr>
            <a:xfrm>
              <a:off x="1927525" y="1675775"/>
              <a:ext cx="65900" cy="100475"/>
            </a:xfrm>
            <a:custGeom>
              <a:rect b="b" l="l" r="r" t="t"/>
              <a:pathLst>
                <a:path extrusionOk="0" h="4019" w="2636">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1"/>
            <p:cNvSpPr/>
            <p:nvPr/>
          </p:nvSpPr>
          <p:spPr>
            <a:xfrm>
              <a:off x="2000650" y="1675775"/>
              <a:ext cx="55475" cy="100475"/>
            </a:xfrm>
            <a:custGeom>
              <a:rect b="b" l="l" r="r" t="t"/>
              <a:pathLst>
                <a:path extrusionOk="0" h="4019" w="2219">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1"/>
            <p:cNvSpPr/>
            <p:nvPr/>
          </p:nvSpPr>
          <p:spPr>
            <a:xfrm>
              <a:off x="2063325" y="1675775"/>
              <a:ext cx="49050" cy="100475"/>
            </a:xfrm>
            <a:custGeom>
              <a:rect b="b" l="l" r="r" t="t"/>
              <a:pathLst>
                <a:path extrusionOk="0" h="4019" w="1962">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1"/>
            <p:cNvSpPr/>
            <p:nvPr/>
          </p:nvSpPr>
          <p:spPr>
            <a:xfrm>
              <a:off x="2119575" y="1674975"/>
              <a:ext cx="47450" cy="102075"/>
            </a:xfrm>
            <a:custGeom>
              <a:rect b="b" l="l" r="r" t="t"/>
              <a:pathLst>
                <a:path extrusionOk="0" h="4083" w="1898">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1"/>
            <p:cNvSpPr/>
            <p:nvPr/>
          </p:nvSpPr>
          <p:spPr>
            <a:xfrm>
              <a:off x="2176625" y="1675775"/>
              <a:ext cx="49850" cy="100475"/>
            </a:xfrm>
            <a:custGeom>
              <a:rect b="b" l="l" r="r" t="t"/>
              <a:pathLst>
                <a:path extrusionOk="0" h="4019" w="1994">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1"/>
            <p:cNvSpPr/>
            <p:nvPr/>
          </p:nvSpPr>
          <p:spPr>
            <a:xfrm>
              <a:off x="2064125" y="1418625"/>
              <a:ext cx="2607750" cy="116550"/>
            </a:xfrm>
            <a:custGeom>
              <a:rect b="b" l="l" r="r" t="t"/>
              <a:pathLst>
                <a:path extrusionOk="0" h="4662" w="104310">
                  <a:moveTo>
                    <a:pt x="1" y="0"/>
                  </a:moveTo>
                  <a:lnTo>
                    <a:pt x="1" y="4661"/>
                  </a:lnTo>
                  <a:lnTo>
                    <a:pt x="104309" y="4661"/>
                  </a:lnTo>
                  <a:lnTo>
                    <a:pt x="1043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1"/>
            <p:cNvSpPr/>
            <p:nvPr/>
          </p:nvSpPr>
          <p:spPr>
            <a:xfrm>
              <a:off x="2016725"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1"/>
            <p:cNvSpPr/>
            <p:nvPr/>
          </p:nvSpPr>
          <p:spPr>
            <a:xfrm>
              <a:off x="2202350"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1"/>
            <p:cNvSpPr/>
            <p:nvPr/>
          </p:nvSpPr>
          <p:spPr>
            <a:xfrm>
              <a:off x="2387975" y="3505600"/>
              <a:ext cx="176825" cy="81200"/>
            </a:xfrm>
            <a:custGeom>
              <a:rect b="b" l="l" r="r" t="t"/>
              <a:pathLst>
                <a:path extrusionOk="0" h="3248" w="7073">
                  <a:moveTo>
                    <a:pt x="1" y="1"/>
                  </a:moveTo>
                  <a:lnTo>
                    <a:pt x="1" y="3247"/>
                  </a:lnTo>
                  <a:lnTo>
                    <a:pt x="7073" y="3247"/>
                  </a:lnTo>
                  <a:lnTo>
                    <a:pt x="70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1"/>
            <p:cNvSpPr/>
            <p:nvPr/>
          </p:nvSpPr>
          <p:spPr>
            <a:xfrm>
              <a:off x="2573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1"/>
            <p:cNvSpPr/>
            <p:nvPr/>
          </p:nvSpPr>
          <p:spPr>
            <a:xfrm>
              <a:off x="2759250"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1"/>
            <p:cNvSpPr/>
            <p:nvPr/>
          </p:nvSpPr>
          <p:spPr>
            <a:xfrm>
              <a:off x="2944875" y="3505600"/>
              <a:ext cx="176025" cy="81200"/>
            </a:xfrm>
            <a:custGeom>
              <a:rect b="b" l="l" r="r" t="t"/>
              <a:pathLst>
                <a:path extrusionOk="0" h="3248" w="7041">
                  <a:moveTo>
                    <a:pt x="1" y="1"/>
                  </a:moveTo>
                  <a:lnTo>
                    <a:pt x="1" y="3247"/>
                  </a:lnTo>
                  <a:lnTo>
                    <a:pt x="7041" y="3247"/>
                  </a:lnTo>
                  <a:lnTo>
                    <a:pt x="70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1"/>
            <p:cNvSpPr/>
            <p:nvPr/>
          </p:nvSpPr>
          <p:spPr>
            <a:xfrm>
              <a:off x="3130525"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1"/>
            <p:cNvSpPr/>
            <p:nvPr/>
          </p:nvSpPr>
          <p:spPr>
            <a:xfrm>
              <a:off x="3316150"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1"/>
            <p:cNvSpPr/>
            <p:nvPr/>
          </p:nvSpPr>
          <p:spPr>
            <a:xfrm>
              <a:off x="3501800" y="3505600"/>
              <a:ext cx="176000" cy="81200"/>
            </a:xfrm>
            <a:custGeom>
              <a:rect b="b" l="l" r="r" t="t"/>
              <a:pathLst>
                <a:path extrusionOk="0" h="3248" w="7040">
                  <a:moveTo>
                    <a:pt x="0" y="1"/>
                  </a:moveTo>
                  <a:lnTo>
                    <a:pt x="0"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1"/>
            <p:cNvSpPr/>
            <p:nvPr/>
          </p:nvSpPr>
          <p:spPr>
            <a:xfrm>
              <a:off x="3686625" y="3505600"/>
              <a:ext cx="176825" cy="81200"/>
            </a:xfrm>
            <a:custGeom>
              <a:rect b="b" l="l" r="r" t="t"/>
              <a:pathLst>
                <a:path extrusionOk="0" h="3248" w="7073">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1"/>
            <p:cNvSpPr/>
            <p:nvPr/>
          </p:nvSpPr>
          <p:spPr>
            <a:xfrm>
              <a:off x="3872250" y="3505600"/>
              <a:ext cx="176825" cy="81200"/>
            </a:xfrm>
            <a:custGeom>
              <a:rect b="b" l="l" r="r" t="t"/>
              <a:pathLst>
                <a:path extrusionOk="0" h="3248" w="7073">
                  <a:moveTo>
                    <a:pt x="1" y="1"/>
                  </a:moveTo>
                  <a:lnTo>
                    <a:pt x="1"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1"/>
            <p:cNvSpPr/>
            <p:nvPr/>
          </p:nvSpPr>
          <p:spPr>
            <a:xfrm>
              <a:off x="4057900" y="3505600"/>
              <a:ext cx="176800" cy="81200"/>
            </a:xfrm>
            <a:custGeom>
              <a:rect b="b" l="l" r="r" t="t"/>
              <a:pathLst>
                <a:path extrusionOk="0" h="3248" w="7072">
                  <a:moveTo>
                    <a:pt x="0" y="1"/>
                  </a:moveTo>
                  <a:lnTo>
                    <a:pt x="0" y="3247"/>
                  </a:lnTo>
                  <a:lnTo>
                    <a:pt x="7072" y="3247"/>
                  </a:lnTo>
                  <a:lnTo>
                    <a:pt x="7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1"/>
            <p:cNvSpPr/>
            <p:nvPr/>
          </p:nvSpPr>
          <p:spPr>
            <a:xfrm>
              <a:off x="4243525" y="3505600"/>
              <a:ext cx="176825" cy="81200"/>
            </a:xfrm>
            <a:custGeom>
              <a:rect b="b" l="l" r="r" t="t"/>
              <a:pathLst>
                <a:path extrusionOk="0" h="3248" w="7073">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1"/>
            <p:cNvSpPr/>
            <p:nvPr/>
          </p:nvSpPr>
          <p:spPr>
            <a:xfrm>
              <a:off x="4429150" y="3505600"/>
              <a:ext cx="176825" cy="81200"/>
            </a:xfrm>
            <a:custGeom>
              <a:rect b="b" l="l" r="r" t="t"/>
              <a:pathLst>
                <a:path extrusionOk="0" h="3248" w="7073">
                  <a:moveTo>
                    <a:pt x="1" y="1"/>
                  </a:moveTo>
                  <a:lnTo>
                    <a:pt x="1" y="3247"/>
                  </a:lnTo>
                  <a:lnTo>
                    <a:pt x="7073" y="3247"/>
                  </a:lnTo>
                  <a:lnTo>
                    <a:pt x="7073"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1"/>
            <p:cNvSpPr/>
            <p:nvPr/>
          </p:nvSpPr>
          <p:spPr>
            <a:xfrm>
              <a:off x="4614800" y="3505600"/>
              <a:ext cx="176800" cy="81200"/>
            </a:xfrm>
            <a:custGeom>
              <a:rect b="b" l="l" r="r" t="t"/>
              <a:pathLst>
                <a:path extrusionOk="0" h="3248" w="7072">
                  <a:moveTo>
                    <a:pt x="0" y="1"/>
                  </a:moveTo>
                  <a:lnTo>
                    <a:pt x="0" y="3247"/>
                  </a:lnTo>
                  <a:lnTo>
                    <a:pt x="7072" y="3247"/>
                  </a:lnTo>
                  <a:lnTo>
                    <a:pt x="70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1"/>
            <p:cNvSpPr/>
            <p:nvPr/>
          </p:nvSpPr>
          <p:spPr>
            <a:xfrm>
              <a:off x="4800425" y="3505600"/>
              <a:ext cx="176025" cy="81200"/>
            </a:xfrm>
            <a:custGeom>
              <a:rect b="b" l="l" r="r" t="t"/>
              <a:pathLst>
                <a:path extrusionOk="0" h="3248" w="7041">
                  <a:moveTo>
                    <a:pt x="1" y="1"/>
                  </a:moveTo>
                  <a:lnTo>
                    <a:pt x="1"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1"/>
            <p:cNvSpPr/>
            <p:nvPr/>
          </p:nvSpPr>
          <p:spPr>
            <a:xfrm>
              <a:off x="4986050" y="3505600"/>
              <a:ext cx="176025" cy="81200"/>
            </a:xfrm>
            <a:custGeom>
              <a:rect b="b" l="l" r="r" t="t"/>
              <a:pathLst>
                <a:path extrusionOk="0" h="3248" w="7041">
                  <a:moveTo>
                    <a:pt x="1" y="1"/>
                  </a:moveTo>
                  <a:lnTo>
                    <a:pt x="1" y="3247"/>
                  </a:lnTo>
                  <a:lnTo>
                    <a:pt x="7041" y="3247"/>
                  </a:lnTo>
                  <a:lnTo>
                    <a:pt x="70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1"/>
            <p:cNvSpPr/>
            <p:nvPr/>
          </p:nvSpPr>
          <p:spPr>
            <a:xfrm>
              <a:off x="5171700" y="3505600"/>
              <a:ext cx="176000" cy="81200"/>
            </a:xfrm>
            <a:custGeom>
              <a:rect b="b" l="l" r="r" t="t"/>
              <a:pathLst>
                <a:path extrusionOk="0" h="3248" w="7040">
                  <a:moveTo>
                    <a:pt x="0" y="1"/>
                  </a:moveTo>
                  <a:lnTo>
                    <a:pt x="0" y="3247"/>
                  </a:lnTo>
                  <a:lnTo>
                    <a:pt x="7040" y="3247"/>
                  </a:lnTo>
                  <a:lnTo>
                    <a:pt x="7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1"/>
            <p:cNvSpPr/>
            <p:nvPr/>
          </p:nvSpPr>
          <p:spPr>
            <a:xfrm>
              <a:off x="5357325" y="3505600"/>
              <a:ext cx="176025" cy="81200"/>
            </a:xfrm>
            <a:custGeom>
              <a:rect b="b" l="l" r="r" t="t"/>
              <a:pathLst>
                <a:path extrusionOk="0" h="3248" w="7041">
                  <a:moveTo>
                    <a:pt x="1" y="1"/>
                  </a:moveTo>
                  <a:lnTo>
                    <a:pt x="1" y="3247"/>
                  </a:lnTo>
                  <a:lnTo>
                    <a:pt x="7040" y="3247"/>
                  </a:lnTo>
                  <a:lnTo>
                    <a:pt x="7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1"/>
            <p:cNvSpPr/>
            <p:nvPr/>
          </p:nvSpPr>
          <p:spPr>
            <a:xfrm>
              <a:off x="1902600" y="1883100"/>
              <a:ext cx="299775" cy="81200"/>
            </a:xfrm>
            <a:custGeom>
              <a:rect b="b" l="l" r="r" t="t"/>
              <a:pathLst>
                <a:path extrusionOk="0" h="3248" w="11991">
                  <a:moveTo>
                    <a:pt x="1" y="1"/>
                  </a:moveTo>
                  <a:lnTo>
                    <a:pt x="1" y="3247"/>
                  </a:lnTo>
                  <a:lnTo>
                    <a:pt x="11990" y="3247"/>
                  </a:lnTo>
                  <a:lnTo>
                    <a:pt x="119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1"/>
            <p:cNvSpPr/>
            <p:nvPr/>
          </p:nvSpPr>
          <p:spPr>
            <a:xfrm>
              <a:off x="2218425"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1"/>
            <p:cNvSpPr/>
            <p:nvPr/>
          </p:nvSpPr>
          <p:spPr>
            <a:xfrm>
              <a:off x="2534250"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1"/>
            <p:cNvSpPr/>
            <p:nvPr/>
          </p:nvSpPr>
          <p:spPr>
            <a:xfrm>
              <a:off x="285005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1"/>
            <p:cNvSpPr/>
            <p:nvPr/>
          </p:nvSpPr>
          <p:spPr>
            <a:xfrm>
              <a:off x="3166675" y="1883100"/>
              <a:ext cx="300575" cy="81200"/>
            </a:xfrm>
            <a:custGeom>
              <a:rect b="b" l="l" r="r" t="t"/>
              <a:pathLst>
                <a:path extrusionOk="0" h="3248" w="12023">
                  <a:moveTo>
                    <a:pt x="1" y="1"/>
                  </a:moveTo>
                  <a:lnTo>
                    <a:pt x="1" y="3247"/>
                  </a:lnTo>
                  <a:lnTo>
                    <a:pt x="12023" y="3247"/>
                  </a:lnTo>
                  <a:lnTo>
                    <a:pt x="120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1"/>
            <p:cNvSpPr/>
            <p:nvPr/>
          </p:nvSpPr>
          <p:spPr>
            <a:xfrm>
              <a:off x="3482500"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1"/>
            <p:cNvSpPr/>
            <p:nvPr/>
          </p:nvSpPr>
          <p:spPr>
            <a:xfrm>
              <a:off x="379832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1"/>
            <p:cNvSpPr/>
            <p:nvPr/>
          </p:nvSpPr>
          <p:spPr>
            <a:xfrm>
              <a:off x="4114950" y="1883100"/>
              <a:ext cx="300575" cy="81200"/>
            </a:xfrm>
            <a:custGeom>
              <a:rect b="b" l="l" r="r" t="t"/>
              <a:pathLst>
                <a:path extrusionOk="0" h="3248" w="12023">
                  <a:moveTo>
                    <a:pt x="0" y="1"/>
                  </a:moveTo>
                  <a:lnTo>
                    <a:pt x="0" y="3247"/>
                  </a:lnTo>
                  <a:lnTo>
                    <a:pt x="12022" y="3247"/>
                  </a:lnTo>
                  <a:lnTo>
                    <a:pt x="120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1"/>
            <p:cNvSpPr/>
            <p:nvPr/>
          </p:nvSpPr>
          <p:spPr>
            <a:xfrm>
              <a:off x="4430775" y="1883100"/>
              <a:ext cx="300575" cy="81200"/>
            </a:xfrm>
            <a:custGeom>
              <a:rect b="b" l="l" r="r" t="t"/>
              <a:pathLst>
                <a:path extrusionOk="0" h="3248" w="12023">
                  <a:moveTo>
                    <a:pt x="0" y="1"/>
                  </a:moveTo>
                  <a:lnTo>
                    <a:pt x="0" y="3247"/>
                  </a:lnTo>
                  <a:lnTo>
                    <a:pt x="12022" y="3247"/>
                  </a:lnTo>
                  <a:lnTo>
                    <a:pt x="120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1"/>
            <p:cNvSpPr/>
            <p:nvPr/>
          </p:nvSpPr>
          <p:spPr>
            <a:xfrm>
              <a:off x="474657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1"/>
            <p:cNvSpPr/>
            <p:nvPr/>
          </p:nvSpPr>
          <p:spPr>
            <a:xfrm>
              <a:off x="5063200" y="1883100"/>
              <a:ext cx="299775" cy="81200"/>
            </a:xfrm>
            <a:custGeom>
              <a:rect b="b" l="l" r="r" t="t"/>
              <a:pathLst>
                <a:path extrusionOk="0" h="3248" w="11991">
                  <a:moveTo>
                    <a:pt x="1" y="1"/>
                  </a:moveTo>
                  <a:lnTo>
                    <a:pt x="1" y="3247"/>
                  </a:lnTo>
                  <a:lnTo>
                    <a:pt x="11991" y="3247"/>
                  </a:lnTo>
                  <a:lnTo>
                    <a:pt x="119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1"/>
            <p:cNvSpPr/>
            <p:nvPr/>
          </p:nvSpPr>
          <p:spPr>
            <a:xfrm>
              <a:off x="5379025" y="1883100"/>
              <a:ext cx="300575" cy="81200"/>
            </a:xfrm>
            <a:custGeom>
              <a:rect b="b" l="l" r="r" t="t"/>
              <a:pathLst>
                <a:path extrusionOk="0" h="3248" w="12023">
                  <a:moveTo>
                    <a:pt x="1" y="1"/>
                  </a:moveTo>
                  <a:lnTo>
                    <a:pt x="1" y="3247"/>
                  </a:lnTo>
                  <a:lnTo>
                    <a:pt x="12023" y="3247"/>
                  </a:lnTo>
                  <a:lnTo>
                    <a:pt x="120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1"/>
            <p:cNvSpPr/>
            <p:nvPr/>
          </p:nvSpPr>
          <p:spPr>
            <a:xfrm>
              <a:off x="3290450" y="2074375"/>
              <a:ext cx="512725" cy="198500"/>
            </a:xfrm>
            <a:custGeom>
              <a:rect b="b" l="l" r="r" t="t"/>
              <a:pathLst>
                <a:path extrusionOk="0" h="7940" w="20509">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1"/>
            <p:cNvSpPr/>
            <p:nvPr/>
          </p:nvSpPr>
          <p:spPr>
            <a:xfrm>
              <a:off x="3503400" y="2106500"/>
              <a:ext cx="60300" cy="131025"/>
            </a:xfrm>
            <a:custGeom>
              <a:rect b="b" l="l" r="r" t="t"/>
              <a:pathLst>
                <a:path extrusionOk="0" h="5241" w="2412">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1"/>
            <p:cNvSpPr/>
            <p:nvPr/>
          </p:nvSpPr>
          <p:spPr>
            <a:xfrm>
              <a:off x="3575725" y="2106500"/>
              <a:ext cx="61100" cy="131025"/>
            </a:xfrm>
            <a:custGeom>
              <a:rect b="b" l="l" r="r" t="t"/>
              <a:pathLst>
                <a:path extrusionOk="0" h="5241" w="2444">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1"/>
            <p:cNvSpPr/>
            <p:nvPr/>
          </p:nvSpPr>
          <p:spPr>
            <a:xfrm>
              <a:off x="3649650" y="2108125"/>
              <a:ext cx="66725" cy="128600"/>
            </a:xfrm>
            <a:custGeom>
              <a:rect b="b" l="l" r="r" t="t"/>
              <a:pathLst>
                <a:path extrusionOk="0" h="5144" w="2669">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1"/>
            <p:cNvSpPr/>
            <p:nvPr/>
          </p:nvSpPr>
          <p:spPr>
            <a:xfrm>
              <a:off x="2318075"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1"/>
            <p:cNvSpPr/>
            <p:nvPr/>
          </p:nvSpPr>
          <p:spPr>
            <a:xfrm>
              <a:off x="2400050"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1"/>
            <p:cNvSpPr/>
            <p:nvPr/>
          </p:nvSpPr>
          <p:spPr>
            <a:xfrm>
              <a:off x="2483625" y="3978125"/>
              <a:ext cx="70725" cy="150300"/>
            </a:xfrm>
            <a:custGeom>
              <a:rect b="b" l="l" r="r" t="t"/>
              <a:pathLst>
                <a:path extrusionOk="0" h="6012" w="2829">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1"/>
            <p:cNvSpPr/>
            <p:nvPr/>
          </p:nvSpPr>
          <p:spPr>
            <a:xfrm>
              <a:off x="2568800" y="3979725"/>
              <a:ext cx="76375" cy="147100"/>
            </a:xfrm>
            <a:custGeom>
              <a:rect b="b" l="l" r="r" t="t"/>
              <a:pathLst>
                <a:path extrusionOk="0" h="5884" w="3055">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1"/>
            <p:cNvSpPr/>
            <p:nvPr/>
          </p:nvSpPr>
          <p:spPr>
            <a:xfrm>
              <a:off x="2310025" y="4223225"/>
              <a:ext cx="337550" cy="12875"/>
            </a:xfrm>
            <a:custGeom>
              <a:rect b="b" l="l" r="r" t="t"/>
              <a:pathLst>
                <a:path extrusionOk="0" h="515" w="13502">
                  <a:moveTo>
                    <a:pt x="1" y="1"/>
                  </a:moveTo>
                  <a:lnTo>
                    <a:pt x="1" y="515"/>
                  </a:lnTo>
                  <a:lnTo>
                    <a:pt x="13502" y="515"/>
                  </a:lnTo>
                  <a:lnTo>
                    <a:pt x="13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1"/>
            <p:cNvSpPr/>
            <p:nvPr/>
          </p:nvSpPr>
          <p:spPr>
            <a:xfrm>
              <a:off x="3584550" y="3979725"/>
              <a:ext cx="69150" cy="148700"/>
            </a:xfrm>
            <a:custGeom>
              <a:rect b="b" l="l" r="r" t="t"/>
              <a:pathLst>
                <a:path extrusionOk="0" h="5948" w="2766">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1"/>
            <p:cNvSpPr/>
            <p:nvPr/>
          </p:nvSpPr>
          <p:spPr>
            <a:xfrm>
              <a:off x="3666525"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1"/>
            <p:cNvSpPr/>
            <p:nvPr/>
          </p:nvSpPr>
          <p:spPr>
            <a:xfrm>
              <a:off x="3750100" y="3978125"/>
              <a:ext cx="70750" cy="150300"/>
            </a:xfrm>
            <a:custGeom>
              <a:rect b="b" l="l" r="r" t="t"/>
              <a:pathLst>
                <a:path extrusionOk="0" h="6012" w="283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1"/>
            <p:cNvSpPr/>
            <p:nvPr/>
          </p:nvSpPr>
          <p:spPr>
            <a:xfrm>
              <a:off x="3835300" y="3979725"/>
              <a:ext cx="76350" cy="147100"/>
            </a:xfrm>
            <a:custGeom>
              <a:rect b="b" l="l" r="r" t="t"/>
              <a:pathLst>
                <a:path extrusionOk="0" h="5884" w="3054">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1"/>
            <p:cNvSpPr/>
            <p:nvPr/>
          </p:nvSpPr>
          <p:spPr>
            <a:xfrm>
              <a:off x="3576525" y="4223225"/>
              <a:ext cx="337550" cy="12875"/>
            </a:xfrm>
            <a:custGeom>
              <a:rect b="b" l="l" r="r" t="t"/>
              <a:pathLst>
                <a:path extrusionOk="0" h="515" w="13502">
                  <a:moveTo>
                    <a:pt x="1" y="1"/>
                  </a:moveTo>
                  <a:lnTo>
                    <a:pt x="1" y="515"/>
                  </a:lnTo>
                  <a:lnTo>
                    <a:pt x="13501" y="515"/>
                  </a:lnTo>
                  <a:lnTo>
                    <a:pt x="1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1"/>
            <p:cNvSpPr/>
            <p:nvPr/>
          </p:nvSpPr>
          <p:spPr>
            <a:xfrm>
              <a:off x="4959550" y="3979725"/>
              <a:ext cx="69125" cy="148700"/>
            </a:xfrm>
            <a:custGeom>
              <a:rect b="b" l="l" r="r" t="t"/>
              <a:pathLst>
                <a:path extrusionOk="0" h="5948" w="2765">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1"/>
            <p:cNvSpPr/>
            <p:nvPr/>
          </p:nvSpPr>
          <p:spPr>
            <a:xfrm>
              <a:off x="5042325" y="3978125"/>
              <a:ext cx="69925" cy="150300"/>
            </a:xfrm>
            <a:custGeom>
              <a:rect b="b" l="l" r="r" t="t"/>
              <a:pathLst>
                <a:path extrusionOk="0" h="6012" w="2797">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1"/>
            <p:cNvSpPr/>
            <p:nvPr/>
          </p:nvSpPr>
          <p:spPr>
            <a:xfrm>
              <a:off x="5125075" y="3978125"/>
              <a:ext cx="70750" cy="150300"/>
            </a:xfrm>
            <a:custGeom>
              <a:rect b="b" l="l" r="r" t="t"/>
              <a:pathLst>
                <a:path extrusionOk="0" h="6012" w="283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1"/>
            <p:cNvSpPr/>
            <p:nvPr/>
          </p:nvSpPr>
          <p:spPr>
            <a:xfrm>
              <a:off x="5210275" y="3979725"/>
              <a:ext cx="77175" cy="147100"/>
            </a:xfrm>
            <a:custGeom>
              <a:rect b="b" l="l" r="r" t="t"/>
              <a:pathLst>
                <a:path extrusionOk="0" h="5884" w="3087">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1"/>
            <p:cNvSpPr/>
            <p:nvPr/>
          </p:nvSpPr>
          <p:spPr>
            <a:xfrm>
              <a:off x="4952300" y="4223225"/>
              <a:ext cx="336750" cy="12875"/>
            </a:xfrm>
            <a:custGeom>
              <a:rect b="b" l="l" r="r" t="t"/>
              <a:pathLst>
                <a:path extrusionOk="0" h="515" w="13470">
                  <a:moveTo>
                    <a:pt x="1" y="1"/>
                  </a:moveTo>
                  <a:lnTo>
                    <a:pt x="1" y="515"/>
                  </a:lnTo>
                  <a:lnTo>
                    <a:pt x="13469" y="515"/>
                  </a:lnTo>
                  <a:lnTo>
                    <a:pt x="13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1"/>
            <p:cNvSpPr/>
            <p:nvPr/>
          </p:nvSpPr>
          <p:spPr>
            <a:xfrm>
              <a:off x="3124100" y="3854375"/>
              <a:ext cx="13675" cy="703175"/>
            </a:xfrm>
            <a:custGeom>
              <a:rect b="b" l="l" r="r" t="t"/>
              <a:pathLst>
                <a:path extrusionOk="0" h="28127" w="547">
                  <a:moveTo>
                    <a:pt x="0" y="0"/>
                  </a:moveTo>
                  <a:lnTo>
                    <a:pt x="0" y="28127"/>
                  </a:lnTo>
                  <a:lnTo>
                    <a:pt x="547" y="2812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1"/>
            <p:cNvSpPr/>
            <p:nvPr/>
          </p:nvSpPr>
          <p:spPr>
            <a:xfrm>
              <a:off x="4502275" y="3854375"/>
              <a:ext cx="12900" cy="703175"/>
            </a:xfrm>
            <a:custGeom>
              <a:rect b="b" l="l" r="r" t="t"/>
              <a:pathLst>
                <a:path extrusionOk="0" h="28127" w="516">
                  <a:moveTo>
                    <a:pt x="1" y="0"/>
                  </a:moveTo>
                  <a:lnTo>
                    <a:pt x="1" y="28127"/>
                  </a:lnTo>
                  <a:lnTo>
                    <a:pt x="515" y="28127"/>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1"/>
            <p:cNvSpPr/>
            <p:nvPr/>
          </p:nvSpPr>
          <p:spPr>
            <a:xfrm>
              <a:off x="2361475" y="3788475"/>
              <a:ext cx="41000" cy="84400"/>
            </a:xfrm>
            <a:custGeom>
              <a:rect b="b" l="l" r="r" t="t"/>
              <a:pathLst>
                <a:path extrusionOk="0" h="3376" w="164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1"/>
            <p:cNvSpPr/>
            <p:nvPr/>
          </p:nvSpPr>
          <p:spPr>
            <a:xfrm>
              <a:off x="2407275" y="3786875"/>
              <a:ext cx="40200" cy="86800"/>
            </a:xfrm>
            <a:custGeom>
              <a:rect b="b" l="l" r="r" t="t"/>
              <a:pathLst>
                <a:path extrusionOk="0" h="3472" w="1608">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1"/>
            <p:cNvSpPr/>
            <p:nvPr/>
          </p:nvSpPr>
          <p:spPr>
            <a:xfrm>
              <a:off x="2456300" y="3788475"/>
              <a:ext cx="40200" cy="84400"/>
            </a:xfrm>
            <a:custGeom>
              <a:rect b="b" l="l" r="r" t="t"/>
              <a:pathLst>
                <a:path extrusionOk="0" h="3376" w="1608">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1"/>
            <p:cNvSpPr/>
            <p:nvPr/>
          </p:nvSpPr>
          <p:spPr>
            <a:xfrm>
              <a:off x="2501300" y="3788475"/>
              <a:ext cx="46625" cy="84400"/>
            </a:xfrm>
            <a:custGeom>
              <a:rect b="b" l="l" r="r" t="t"/>
              <a:pathLst>
                <a:path extrusionOk="0" h="3376" w="1865">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1"/>
            <p:cNvSpPr/>
            <p:nvPr/>
          </p:nvSpPr>
          <p:spPr>
            <a:xfrm>
              <a:off x="2549500" y="3788475"/>
              <a:ext cx="47450" cy="84400"/>
            </a:xfrm>
            <a:custGeom>
              <a:rect b="b" l="l" r="r" t="t"/>
              <a:pathLst>
                <a:path extrusionOk="0" h="3376" w="1898">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1"/>
            <p:cNvSpPr/>
            <p:nvPr/>
          </p:nvSpPr>
          <p:spPr>
            <a:xfrm>
              <a:off x="3644025" y="3788475"/>
              <a:ext cx="64325" cy="84400"/>
            </a:xfrm>
            <a:custGeom>
              <a:rect b="b" l="l" r="r" t="t"/>
              <a:pathLst>
                <a:path extrusionOk="0" h="3376" w="2573">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1"/>
            <p:cNvSpPr/>
            <p:nvPr/>
          </p:nvSpPr>
          <p:spPr>
            <a:xfrm>
              <a:off x="3714750" y="3788475"/>
              <a:ext cx="36175" cy="84400"/>
            </a:xfrm>
            <a:custGeom>
              <a:rect b="b" l="l" r="r" t="t"/>
              <a:pathLst>
                <a:path extrusionOk="0" h="3376" w="1447">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1"/>
            <p:cNvSpPr/>
            <p:nvPr/>
          </p:nvSpPr>
          <p:spPr>
            <a:xfrm>
              <a:off x="3758950" y="3788475"/>
              <a:ext cx="36175" cy="84400"/>
            </a:xfrm>
            <a:custGeom>
              <a:rect b="b" l="l" r="r" t="t"/>
              <a:pathLst>
                <a:path extrusionOk="0" h="3376" w="1447">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1"/>
            <p:cNvSpPr/>
            <p:nvPr/>
          </p:nvSpPr>
          <p:spPr>
            <a:xfrm>
              <a:off x="3803150" y="3788475"/>
              <a:ext cx="44225" cy="84400"/>
            </a:xfrm>
            <a:custGeom>
              <a:rect b="b" l="l" r="r" t="t"/>
              <a:pathLst>
                <a:path extrusionOk="0" h="3376" w="1769">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1"/>
            <p:cNvSpPr/>
            <p:nvPr/>
          </p:nvSpPr>
          <p:spPr>
            <a:xfrm>
              <a:off x="4995700" y="3788475"/>
              <a:ext cx="56275" cy="84400"/>
            </a:xfrm>
            <a:custGeom>
              <a:rect b="b" l="l" r="r" t="t"/>
              <a:pathLst>
                <a:path extrusionOk="0" h="3376" w="2251">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1"/>
            <p:cNvSpPr/>
            <p:nvPr/>
          </p:nvSpPr>
          <p:spPr>
            <a:xfrm>
              <a:off x="5060000" y="3786875"/>
              <a:ext cx="40200" cy="86800"/>
            </a:xfrm>
            <a:custGeom>
              <a:rect b="b" l="l" r="r" t="t"/>
              <a:pathLst>
                <a:path extrusionOk="0" h="3472" w="1608">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1"/>
            <p:cNvSpPr/>
            <p:nvPr/>
          </p:nvSpPr>
          <p:spPr>
            <a:xfrm>
              <a:off x="5109025" y="3788475"/>
              <a:ext cx="41800" cy="84400"/>
            </a:xfrm>
            <a:custGeom>
              <a:rect b="b" l="l" r="r" t="t"/>
              <a:pathLst>
                <a:path extrusionOk="0" h="3376" w="1672">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1"/>
            <p:cNvSpPr/>
            <p:nvPr/>
          </p:nvSpPr>
          <p:spPr>
            <a:xfrm>
              <a:off x="5156425" y="3788475"/>
              <a:ext cx="41000" cy="84400"/>
            </a:xfrm>
            <a:custGeom>
              <a:rect b="b" l="l" r="r" t="t"/>
              <a:pathLst>
                <a:path extrusionOk="0" h="3376" w="164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1"/>
            <p:cNvSpPr/>
            <p:nvPr/>
          </p:nvSpPr>
          <p:spPr>
            <a:xfrm>
              <a:off x="5203850" y="3788475"/>
              <a:ext cx="41800" cy="84400"/>
            </a:xfrm>
            <a:custGeom>
              <a:rect b="b" l="l" r="r" t="t"/>
              <a:pathLst>
                <a:path extrusionOk="0" h="3376" w="1672">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1"/>
            <p:cNvSpPr/>
            <p:nvPr/>
          </p:nvSpPr>
          <p:spPr>
            <a:xfrm>
              <a:off x="5501975" y="4781525"/>
              <a:ext cx="384950" cy="152150"/>
            </a:xfrm>
            <a:custGeom>
              <a:rect b="b" l="l" r="r" t="t"/>
              <a:pathLst>
                <a:path extrusionOk="0" h="6086" w="15398">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1"/>
            <p:cNvSpPr/>
            <p:nvPr/>
          </p:nvSpPr>
          <p:spPr>
            <a:xfrm>
              <a:off x="5530100" y="4563375"/>
              <a:ext cx="360850" cy="175900"/>
            </a:xfrm>
            <a:custGeom>
              <a:rect b="b" l="l" r="r" t="t"/>
              <a:pathLst>
                <a:path extrusionOk="0" h="7036" w="14434">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1"/>
            <p:cNvSpPr/>
            <p:nvPr/>
          </p:nvSpPr>
          <p:spPr>
            <a:xfrm>
              <a:off x="5963250" y="4563150"/>
              <a:ext cx="171200" cy="366975"/>
            </a:xfrm>
            <a:custGeom>
              <a:rect b="b" l="l" r="r" t="t"/>
              <a:pathLst>
                <a:path extrusionOk="0" h="14679" w="6848">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1"/>
            <p:cNvSpPr/>
            <p:nvPr/>
          </p:nvSpPr>
          <p:spPr>
            <a:xfrm>
              <a:off x="6172200" y="4849250"/>
              <a:ext cx="349575" cy="202350"/>
            </a:xfrm>
            <a:custGeom>
              <a:rect b="b" l="l" r="r" t="t"/>
              <a:pathLst>
                <a:path extrusionOk="0" h="8094" w="13983">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1"/>
            <p:cNvSpPr/>
            <p:nvPr/>
          </p:nvSpPr>
          <p:spPr>
            <a:xfrm>
              <a:off x="6055675" y="4428950"/>
              <a:ext cx="163950" cy="374500"/>
            </a:xfrm>
            <a:custGeom>
              <a:rect b="b" l="l" r="r" t="t"/>
              <a:pathLst>
                <a:path extrusionOk="0" h="14980" w="6558">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1"/>
            <p:cNvSpPr/>
            <p:nvPr/>
          </p:nvSpPr>
          <p:spPr>
            <a:xfrm>
              <a:off x="6315225" y="4531000"/>
              <a:ext cx="371300" cy="201600"/>
            </a:xfrm>
            <a:custGeom>
              <a:rect b="b" l="l" r="r" t="t"/>
              <a:pathLst>
                <a:path extrusionOk="0" h="8064" w="14852">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1"/>
            <p:cNvSpPr/>
            <p:nvPr/>
          </p:nvSpPr>
          <p:spPr>
            <a:xfrm>
              <a:off x="6243725" y="4308400"/>
              <a:ext cx="213775" cy="345150"/>
            </a:xfrm>
            <a:custGeom>
              <a:rect b="b" l="l" r="r" t="t"/>
              <a:pathLst>
                <a:path extrusionOk="0" h="13806" w="8551">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1"/>
            <p:cNvSpPr/>
            <p:nvPr/>
          </p:nvSpPr>
          <p:spPr>
            <a:xfrm>
              <a:off x="5842700" y="4681450"/>
              <a:ext cx="240325" cy="567025"/>
            </a:xfrm>
            <a:custGeom>
              <a:rect b="b" l="l" r="r" t="t"/>
              <a:pathLst>
                <a:path extrusionOk="0" h="22681" w="9613">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1"/>
            <p:cNvSpPr/>
            <p:nvPr/>
          </p:nvSpPr>
          <p:spPr>
            <a:xfrm>
              <a:off x="6091825" y="4613150"/>
              <a:ext cx="231475" cy="591025"/>
            </a:xfrm>
            <a:custGeom>
              <a:rect b="b" l="l" r="r" t="t"/>
              <a:pathLst>
                <a:path extrusionOk="0" h="23641" w="9259">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1"/>
            <p:cNvSpPr/>
            <p:nvPr/>
          </p:nvSpPr>
          <p:spPr>
            <a:xfrm>
              <a:off x="6132000" y="4990325"/>
              <a:ext cx="118975" cy="73500"/>
            </a:xfrm>
            <a:custGeom>
              <a:rect b="b" l="l" r="r" t="t"/>
              <a:pathLst>
                <a:path extrusionOk="0" h="2940" w="4759">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1"/>
            <p:cNvSpPr/>
            <p:nvPr/>
          </p:nvSpPr>
          <p:spPr>
            <a:xfrm>
              <a:off x="6144075" y="4717625"/>
              <a:ext cx="67525" cy="129850"/>
            </a:xfrm>
            <a:custGeom>
              <a:rect b="b" l="l" r="r" t="t"/>
              <a:pathLst>
                <a:path extrusionOk="0" h="5194" w="2701">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1"/>
            <p:cNvSpPr/>
            <p:nvPr/>
          </p:nvSpPr>
          <p:spPr>
            <a:xfrm>
              <a:off x="6261400" y="4661375"/>
              <a:ext cx="142250" cy="70375"/>
            </a:xfrm>
            <a:custGeom>
              <a:rect b="b" l="l" r="r" t="t"/>
              <a:pathLst>
                <a:path extrusionOk="0" h="2815" w="569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1"/>
            <p:cNvSpPr/>
            <p:nvPr/>
          </p:nvSpPr>
          <p:spPr>
            <a:xfrm>
              <a:off x="5983350" y="4849900"/>
              <a:ext cx="59475" cy="189975"/>
            </a:xfrm>
            <a:custGeom>
              <a:rect b="b" l="l" r="r" t="t"/>
              <a:pathLst>
                <a:path extrusionOk="0" h="7599" w="2379">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1"/>
            <p:cNvSpPr/>
            <p:nvPr/>
          </p:nvSpPr>
          <p:spPr>
            <a:xfrm>
              <a:off x="5822625" y="4838000"/>
              <a:ext cx="117350" cy="67525"/>
            </a:xfrm>
            <a:custGeom>
              <a:rect b="b" l="l" r="r" t="t"/>
              <a:pathLst>
                <a:path extrusionOk="0" h="2701" w="4694">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1"/>
            <p:cNvSpPr/>
            <p:nvPr/>
          </p:nvSpPr>
          <p:spPr>
            <a:xfrm>
              <a:off x="5951200" y="5157025"/>
              <a:ext cx="268425" cy="212975"/>
            </a:xfrm>
            <a:custGeom>
              <a:rect b="b" l="l" r="r" t="t"/>
              <a:pathLst>
                <a:path extrusionOk="0" h="8519" w="10737">
                  <a:moveTo>
                    <a:pt x="0" y="0"/>
                  </a:moveTo>
                  <a:lnTo>
                    <a:pt x="1608" y="8519"/>
                  </a:lnTo>
                  <a:lnTo>
                    <a:pt x="9129" y="8519"/>
                  </a:lnTo>
                  <a:lnTo>
                    <a:pt x="10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1"/>
            <p:cNvSpPr/>
            <p:nvPr/>
          </p:nvSpPr>
          <p:spPr>
            <a:xfrm>
              <a:off x="5943975" y="5150600"/>
              <a:ext cx="282875" cy="225825"/>
            </a:xfrm>
            <a:custGeom>
              <a:rect b="b" l="l" r="r" t="t"/>
              <a:pathLst>
                <a:path extrusionOk="0" h="9033" w="11315">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1"/>
            <p:cNvSpPr/>
            <p:nvPr/>
          </p:nvSpPr>
          <p:spPr>
            <a:xfrm>
              <a:off x="3847350" y="4310825"/>
              <a:ext cx="341550" cy="994100"/>
            </a:xfrm>
            <a:custGeom>
              <a:rect b="b" l="l" r="r" t="t"/>
              <a:pathLst>
                <a:path extrusionOk="0" h="39764" w="13662">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1"/>
            <p:cNvSpPr/>
            <p:nvPr/>
          </p:nvSpPr>
          <p:spPr>
            <a:xfrm>
              <a:off x="3840100" y="4304400"/>
              <a:ext cx="356025" cy="1007475"/>
            </a:xfrm>
            <a:custGeom>
              <a:rect b="b" l="l" r="r" t="t"/>
              <a:pathLst>
                <a:path extrusionOk="0" h="40299" w="14241">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1"/>
            <p:cNvSpPr/>
            <p:nvPr/>
          </p:nvSpPr>
          <p:spPr>
            <a:xfrm>
              <a:off x="3691825" y="5009525"/>
              <a:ext cx="308225" cy="332350"/>
            </a:xfrm>
            <a:custGeom>
              <a:rect b="b" l="l" r="r" t="t"/>
              <a:pathLst>
                <a:path extrusionOk="0" h="13294" w="12329">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1"/>
            <p:cNvSpPr/>
            <p:nvPr/>
          </p:nvSpPr>
          <p:spPr>
            <a:xfrm>
              <a:off x="3690650" y="5002725"/>
              <a:ext cx="303775" cy="345575"/>
            </a:xfrm>
            <a:custGeom>
              <a:rect b="b" l="l" r="r" t="t"/>
              <a:pathLst>
                <a:path extrusionOk="0" h="13823" w="12151">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1"/>
            <p:cNvSpPr/>
            <p:nvPr/>
          </p:nvSpPr>
          <p:spPr>
            <a:xfrm>
              <a:off x="2765675" y="5136875"/>
              <a:ext cx="160425" cy="71975"/>
            </a:xfrm>
            <a:custGeom>
              <a:rect b="b" l="l" r="r" t="t"/>
              <a:pathLst>
                <a:path extrusionOk="0" h="2879" w="6417">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1"/>
            <p:cNvSpPr/>
            <p:nvPr/>
          </p:nvSpPr>
          <p:spPr>
            <a:xfrm>
              <a:off x="2768900" y="5129700"/>
              <a:ext cx="150300" cy="86025"/>
            </a:xfrm>
            <a:custGeom>
              <a:rect b="b" l="l" r="r" t="t"/>
              <a:pathLst>
                <a:path extrusionOk="0" h="3441" w="6012">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1"/>
            <p:cNvSpPr/>
            <p:nvPr/>
          </p:nvSpPr>
          <p:spPr>
            <a:xfrm>
              <a:off x="2849250" y="5096175"/>
              <a:ext cx="87625" cy="156775"/>
            </a:xfrm>
            <a:custGeom>
              <a:rect b="b" l="l" r="r" t="t"/>
              <a:pathLst>
                <a:path extrusionOk="0" h="6271" w="3505">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1"/>
            <p:cNvSpPr/>
            <p:nvPr/>
          </p:nvSpPr>
          <p:spPr>
            <a:xfrm>
              <a:off x="2846050" y="5089525"/>
              <a:ext cx="98050" cy="170375"/>
            </a:xfrm>
            <a:custGeom>
              <a:rect b="b" l="l" r="r" t="t"/>
              <a:pathLst>
                <a:path extrusionOk="0" h="6815" w="3922">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1"/>
            <p:cNvSpPr/>
            <p:nvPr/>
          </p:nvSpPr>
          <p:spPr>
            <a:xfrm>
              <a:off x="2864525" y="5089350"/>
              <a:ext cx="148700" cy="160125"/>
            </a:xfrm>
            <a:custGeom>
              <a:rect b="b" l="l" r="r" t="t"/>
              <a:pathLst>
                <a:path extrusionOk="0" h="6405" w="5948">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1"/>
            <p:cNvSpPr/>
            <p:nvPr/>
          </p:nvSpPr>
          <p:spPr>
            <a:xfrm>
              <a:off x="2860500" y="5083100"/>
              <a:ext cx="159950" cy="173600"/>
            </a:xfrm>
            <a:custGeom>
              <a:rect b="b" l="l" r="r" t="t"/>
              <a:pathLst>
                <a:path extrusionOk="0" h="6944" w="6398">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1"/>
            <p:cNvSpPr/>
            <p:nvPr/>
          </p:nvSpPr>
          <p:spPr>
            <a:xfrm>
              <a:off x="2874975" y="5075450"/>
              <a:ext cx="1043925" cy="240775"/>
            </a:xfrm>
            <a:custGeom>
              <a:rect b="b" l="l" r="r" t="t"/>
              <a:pathLst>
                <a:path extrusionOk="0" h="9631" w="41757">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1"/>
            <p:cNvSpPr/>
            <p:nvPr/>
          </p:nvSpPr>
          <p:spPr>
            <a:xfrm>
              <a:off x="2867750" y="5068625"/>
              <a:ext cx="1040700" cy="253975"/>
            </a:xfrm>
            <a:custGeom>
              <a:rect b="b" l="l" r="r" t="t"/>
              <a:pathLst>
                <a:path extrusionOk="0" h="10159" w="41628">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1"/>
            <p:cNvSpPr/>
            <p:nvPr/>
          </p:nvSpPr>
          <p:spPr>
            <a:xfrm>
              <a:off x="4233075" y="4101575"/>
              <a:ext cx="677475" cy="1267625"/>
            </a:xfrm>
            <a:custGeom>
              <a:rect b="b" l="l" r="r" t="t"/>
              <a:pathLst>
                <a:path extrusionOk="0" h="50705" w="27099">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1"/>
            <p:cNvSpPr/>
            <p:nvPr/>
          </p:nvSpPr>
          <p:spPr>
            <a:xfrm>
              <a:off x="4226650" y="4094650"/>
              <a:ext cx="690325" cy="1280975"/>
            </a:xfrm>
            <a:custGeom>
              <a:rect b="b" l="l" r="r" t="t"/>
              <a:pathLst>
                <a:path extrusionOk="0" h="51239" w="27613">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1"/>
            <p:cNvSpPr/>
            <p:nvPr/>
          </p:nvSpPr>
          <p:spPr>
            <a:xfrm>
              <a:off x="4030575" y="4125175"/>
              <a:ext cx="497450" cy="1244825"/>
            </a:xfrm>
            <a:custGeom>
              <a:rect b="b" l="l" r="r" t="t"/>
              <a:pathLst>
                <a:path extrusionOk="0" h="49793" w="19898">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1"/>
            <p:cNvSpPr/>
            <p:nvPr/>
          </p:nvSpPr>
          <p:spPr>
            <a:xfrm>
              <a:off x="4023325" y="4118950"/>
              <a:ext cx="511125" cy="1257475"/>
            </a:xfrm>
            <a:custGeom>
              <a:rect b="b" l="l" r="r" t="t"/>
              <a:pathLst>
                <a:path extrusionOk="0" h="50299" w="20445">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1"/>
            <p:cNvSpPr/>
            <p:nvPr/>
          </p:nvSpPr>
          <p:spPr>
            <a:xfrm>
              <a:off x="4349600" y="4100275"/>
              <a:ext cx="131025" cy="192900"/>
            </a:xfrm>
            <a:custGeom>
              <a:rect b="b" l="l" r="r" t="t"/>
              <a:pathLst>
                <a:path extrusionOk="0" h="7716" w="5241">
                  <a:moveTo>
                    <a:pt x="2765" y="0"/>
                  </a:moveTo>
                  <a:lnTo>
                    <a:pt x="1" y="7715"/>
                  </a:lnTo>
                  <a:lnTo>
                    <a:pt x="5240" y="5240"/>
                  </a:lnTo>
                  <a:lnTo>
                    <a:pt x="2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1"/>
            <p:cNvSpPr/>
            <p:nvPr/>
          </p:nvSpPr>
          <p:spPr>
            <a:xfrm>
              <a:off x="4342375" y="4093050"/>
              <a:ext cx="145475" cy="206625"/>
            </a:xfrm>
            <a:custGeom>
              <a:rect b="b" l="l" r="r" t="t"/>
              <a:pathLst>
                <a:path extrusionOk="0" h="8265" w="5819">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1"/>
            <p:cNvSpPr/>
            <p:nvPr/>
          </p:nvSpPr>
          <p:spPr>
            <a:xfrm>
              <a:off x="4418700" y="3834275"/>
              <a:ext cx="451675" cy="495050"/>
            </a:xfrm>
            <a:custGeom>
              <a:rect b="b" l="l" r="r" t="t"/>
              <a:pathLst>
                <a:path extrusionOk="0" h="19802" w="18067">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1"/>
            <p:cNvSpPr/>
            <p:nvPr/>
          </p:nvSpPr>
          <p:spPr>
            <a:xfrm>
              <a:off x="4411475" y="3827525"/>
              <a:ext cx="465325" cy="508450"/>
            </a:xfrm>
            <a:custGeom>
              <a:rect b="b" l="l" r="r" t="t"/>
              <a:pathLst>
                <a:path extrusionOk="0" h="20338" w="18613">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1"/>
            <p:cNvSpPr/>
            <p:nvPr/>
          </p:nvSpPr>
          <p:spPr>
            <a:xfrm>
              <a:off x="4254775" y="3175150"/>
              <a:ext cx="542450" cy="1180025"/>
            </a:xfrm>
            <a:custGeom>
              <a:rect b="b" l="l" r="r" t="t"/>
              <a:pathLst>
                <a:path extrusionOk="0" h="47201" w="21698">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1"/>
            <p:cNvSpPr/>
            <p:nvPr/>
          </p:nvSpPr>
          <p:spPr>
            <a:xfrm>
              <a:off x="4333525" y="3175150"/>
              <a:ext cx="463700" cy="450850"/>
            </a:xfrm>
            <a:custGeom>
              <a:rect b="b" l="l" r="r" t="t"/>
              <a:pathLst>
                <a:path extrusionOk="0" h="18034" w="18548">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1"/>
            <p:cNvSpPr/>
            <p:nvPr/>
          </p:nvSpPr>
          <p:spPr>
            <a:xfrm>
              <a:off x="4253975" y="3168075"/>
              <a:ext cx="549700" cy="1193400"/>
            </a:xfrm>
            <a:custGeom>
              <a:rect b="b" l="l" r="r" t="t"/>
              <a:pathLst>
                <a:path extrusionOk="0" h="47736" w="21988">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1"/>
            <p:cNvSpPr/>
            <p:nvPr/>
          </p:nvSpPr>
          <p:spPr>
            <a:xfrm>
              <a:off x="4706400" y="3568950"/>
              <a:ext cx="116550" cy="215550"/>
            </a:xfrm>
            <a:custGeom>
              <a:rect b="b" l="l" r="r" t="t"/>
              <a:pathLst>
                <a:path extrusionOk="0" h="8622" w="4662">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1"/>
            <p:cNvSpPr/>
            <p:nvPr/>
          </p:nvSpPr>
          <p:spPr>
            <a:xfrm>
              <a:off x="4700775" y="3561850"/>
              <a:ext cx="118975" cy="229050"/>
            </a:xfrm>
            <a:custGeom>
              <a:rect b="b" l="l" r="r" t="t"/>
              <a:pathLst>
                <a:path extrusionOk="0" h="9162" w="4759">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1"/>
            <p:cNvSpPr/>
            <p:nvPr/>
          </p:nvSpPr>
          <p:spPr>
            <a:xfrm>
              <a:off x="4340750" y="3605550"/>
              <a:ext cx="114950" cy="202225"/>
            </a:xfrm>
            <a:custGeom>
              <a:rect b="b" l="l" r="r" t="t"/>
              <a:pathLst>
                <a:path extrusionOk="0" h="8089" w="4598">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1"/>
            <p:cNvSpPr/>
            <p:nvPr/>
          </p:nvSpPr>
          <p:spPr>
            <a:xfrm>
              <a:off x="4360050" y="3835075"/>
              <a:ext cx="135825" cy="28150"/>
            </a:xfrm>
            <a:custGeom>
              <a:rect b="b" l="l" r="r" t="t"/>
              <a:pathLst>
                <a:path extrusionOk="0" h="1126" w="5433">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1"/>
            <p:cNvSpPr/>
            <p:nvPr/>
          </p:nvSpPr>
          <p:spPr>
            <a:xfrm>
              <a:off x="4480600" y="3605250"/>
              <a:ext cx="28950" cy="57875"/>
            </a:xfrm>
            <a:custGeom>
              <a:rect b="b" l="l" r="r" t="t"/>
              <a:pathLst>
                <a:path extrusionOk="0" h="2315" w="1158">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1"/>
            <p:cNvSpPr/>
            <p:nvPr/>
          </p:nvSpPr>
          <p:spPr>
            <a:xfrm>
              <a:off x="4305400" y="3586775"/>
              <a:ext cx="29750" cy="57875"/>
            </a:xfrm>
            <a:custGeom>
              <a:rect b="b" l="l" r="r" t="t"/>
              <a:pathLst>
                <a:path extrusionOk="0" h="2315" w="119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1"/>
            <p:cNvSpPr/>
            <p:nvPr/>
          </p:nvSpPr>
          <p:spPr>
            <a:xfrm>
              <a:off x="4276475" y="3539350"/>
              <a:ext cx="94850" cy="24950"/>
            </a:xfrm>
            <a:custGeom>
              <a:rect b="b" l="l" r="r" t="t"/>
              <a:pathLst>
                <a:path extrusionOk="0" h="998" w="3794">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1"/>
            <p:cNvSpPr/>
            <p:nvPr/>
          </p:nvSpPr>
          <p:spPr>
            <a:xfrm>
              <a:off x="4443625" y="3548200"/>
              <a:ext cx="135025" cy="38000"/>
            </a:xfrm>
            <a:custGeom>
              <a:rect b="b" l="l" r="r" t="t"/>
              <a:pathLst>
                <a:path extrusionOk="0" h="1520" w="5401">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1"/>
            <p:cNvSpPr/>
            <p:nvPr/>
          </p:nvSpPr>
          <p:spPr>
            <a:xfrm>
              <a:off x="4481400" y="4034375"/>
              <a:ext cx="855050" cy="1335625"/>
            </a:xfrm>
            <a:custGeom>
              <a:rect b="b" l="l" r="r" t="t"/>
              <a:pathLst>
                <a:path extrusionOk="0" h="53425" w="34202">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1"/>
            <p:cNvSpPr/>
            <p:nvPr/>
          </p:nvSpPr>
          <p:spPr>
            <a:xfrm>
              <a:off x="4474150" y="4027550"/>
              <a:ext cx="858300" cy="1348875"/>
            </a:xfrm>
            <a:custGeom>
              <a:rect b="b" l="l" r="r" t="t"/>
              <a:pathLst>
                <a:path extrusionOk="0" h="53955" w="34332">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1"/>
            <p:cNvSpPr/>
            <p:nvPr/>
          </p:nvSpPr>
          <p:spPr>
            <a:xfrm>
              <a:off x="4637300" y="3848750"/>
              <a:ext cx="257975" cy="516750"/>
            </a:xfrm>
            <a:custGeom>
              <a:rect b="b" l="l" r="r" t="t"/>
              <a:pathLst>
                <a:path extrusionOk="0" h="20670" w="10319">
                  <a:moveTo>
                    <a:pt x="9322" y="0"/>
                  </a:moveTo>
                  <a:lnTo>
                    <a:pt x="0" y="13115"/>
                  </a:lnTo>
                  <a:lnTo>
                    <a:pt x="2475" y="20669"/>
                  </a:lnTo>
                  <a:lnTo>
                    <a:pt x="10319" y="7586"/>
                  </a:lnTo>
                  <a:lnTo>
                    <a:pt x="93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1"/>
            <p:cNvSpPr/>
            <p:nvPr/>
          </p:nvSpPr>
          <p:spPr>
            <a:xfrm>
              <a:off x="4630050" y="3842025"/>
              <a:ext cx="272450" cy="530700"/>
            </a:xfrm>
            <a:custGeom>
              <a:rect b="b" l="l" r="r" t="t"/>
              <a:pathLst>
                <a:path extrusionOk="0" h="21228" w="10898">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1"/>
            <p:cNvSpPr/>
            <p:nvPr/>
          </p:nvSpPr>
          <p:spPr>
            <a:xfrm>
              <a:off x="4855875" y="4281900"/>
              <a:ext cx="512725" cy="946675"/>
            </a:xfrm>
            <a:custGeom>
              <a:rect b="b" l="l" r="r" t="t"/>
              <a:pathLst>
                <a:path extrusionOk="0" h="37867" w="20509">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1"/>
            <p:cNvSpPr/>
            <p:nvPr/>
          </p:nvSpPr>
          <p:spPr>
            <a:xfrm>
              <a:off x="4848650" y="4276275"/>
              <a:ext cx="511925" cy="959025"/>
            </a:xfrm>
            <a:custGeom>
              <a:rect b="b" l="l" r="r" t="t"/>
              <a:pathLst>
                <a:path extrusionOk="0" h="38361" w="20477">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1"/>
            <p:cNvSpPr/>
            <p:nvPr/>
          </p:nvSpPr>
          <p:spPr>
            <a:xfrm>
              <a:off x="4716850" y="4919150"/>
              <a:ext cx="404250" cy="407825"/>
            </a:xfrm>
            <a:custGeom>
              <a:rect b="b" l="l" r="r" t="t"/>
              <a:pathLst>
                <a:path extrusionOk="0" h="16313" w="1617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1"/>
            <p:cNvSpPr/>
            <p:nvPr/>
          </p:nvSpPr>
          <p:spPr>
            <a:xfrm>
              <a:off x="4714450" y="4915950"/>
              <a:ext cx="413875" cy="417900"/>
            </a:xfrm>
            <a:custGeom>
              <a:rect b="b" l="l" r="r" t="t"/>
              <a:pathLst>
                <a:path extrusionOk="0" h="16716" w="16555">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1"/>
            <p:cNvSpPr/>
            <p:nvPr/>
          </p:nvSpPr>
          <p:spPr>
            <a:xfrm>
              <a:off x="3529925" y="5101700"/>
              <a:ext cx="469550" cy="99550"/>
            </a:xfrm>
            <a:custGeom>
              <a:rect b="b" l="l" r="r" t="t"/>
              <a:pathLst>
                <a:path extrusionOk="0" h="3982" w="18782">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1"/>
            <p:cNvSpPr/>
            <p:nvPr/>
          </p:nvSpPr>
          <p:spPr>
            <a:xfrm>
              <a:off x="3533125" y="5095150"/>
              <a:ext cx="450050" cy="112525"/>
            </a:xfrm>
            <a:custGeom>
              <a:rect b="b" l="l" r="r" t="t"/>
              <a:pathLst>
                <a:path extrusionOk="0" h="4501" w="18002">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1"/>
            <p:cNvSpPr/>
            <p:nvPr/>
          </p:nvSpPr>
          <p:spPr>
            <a:xfrm>
              <a:off x="3583025" y="5056825"/>
              <a:ext cx="166300" cy="176575"/>
            </a:xfrm>
            <a:custGeom>
              <a:rect b="b" l="l" r="r" t="t"/>
              <a:pathLst>
                <a:path extrusionOk="0" h="7063" w="6652">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1"/>
            <p:cNvSpPr/>
            <p:nvPr/>
          </p:nvSpPr>
          <p:spPr>
            <a:xfrm>
              <a:off x="3576525" y="5050150"/>
              <a:ext cx="180025" cy="189675"/>
            </a:xfrm>
            <a:custGeom>
              <a:rect b="b" l="l" r="r" t="t"/>
              <a:pathLst>
                <a:path extrusionOk="0" h="7587" w="7201">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1"/>
            <p:cNvSpPr/>
            <p:nvPr/>
          </p:nvSpPr>
          <p:spPr>
            <a:xfrm>
              <a:off x="3610275" y="5040500"/>
              <a:ext cx="192900" cy="215600"/>
            </a:xfrm>
            <a:custGeom>
              <a:rect b="b" l="l" r="r" t="t"/>
              <a:pathLst>
                <a:path extrusionOk="0" h="8624" w="7716">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1"/>
            <p:cNvSpPr/>
            <p:nvPr/>
          </p:nvSpPr>
          <p:spPr>
            <a:xfrm>
              <a:off x="3603850" y="5033275"/>
              <a:ext cx="206550" cy="229050"/>
            </a:xfrm>
            <a:custGeom>
              <a:rect b="b" l="l" r="r" t="t"/>
              <a:pathLst>
                <a:path extrusionOk="0" h="9162" w="8262">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1"/>
            <p:cNvSpPr/>
            <p:nvPr/>
          </p:nvSpPr>
          <p:spPr>
            <a:xfrm>
              <a:off x="3636000" y="5039525"/>
              <a:ext cx="1332400" cy="269500"/>
            </a:xfrm>
            <a:custGeom>
              <a:rect b="b" l="l" r="r" t="t"/>
              <a:pathLst>
                <a:path extrusionOk="0" h="10780" w="53296">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1"/>
            <p:cNvSpPr/>
            <p:nvPr/>
          </p:nvSpPr>
          <p:spPr>
            <a:xfrm>
              <a:off x="3628750" y="5032475"/>
              <a:ext cx="1339650" cy="282875"/>
            </a:xfrm>
            <a:custGeom>
              <a:rect b="b" l="l" r="r" t="t"/>
              <a:pathLst>
                <a:path extrusionOk="0" h="11315" w="53586">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1"/>
            <p:cNvSpPr/>
            <p:nvPr/>
          </p:nvSpPr>
          <p:spPr>
            <a:xfrm>
              <a:off x="1274175" y="5363550"/>
              <a:ext cx="5102975" cy="12875"/>
            </a:xfrm>
            <a:custGeom>
              <a:rect b="b" l="l" r="r" t="t"/>
              <a:pathLst>
                <a:path extrusionOk="0" h="515" w="204119">
                  <a:moveTo>
                    <a:pt x="1" y="1"/>
                  </a:moveTo>
                  <a:lnTo>
                    <a:pt x="1" y="515"/>
                  </a:lnTo>
                  <a:lnTo>
                    <a:pt x="204118" y="515"/>
                  </a:lnTo>
                  <a:lnTo>
                    <a:pt x="204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1"/>
            <p:cNvSpPr/>
            <p:nvPr/>
          </p:nvSpPr>
          <p:spPr>
            <a:xfrm>
              <a:off x="2392800" y="5312125"/>
              <a:ext cx="1579925" cy="57875"/>
            </a:xfrm>
            <a:custGeom>
              <a:rect b="b" l="l" r="r" t="t"/>
              <a:pathLst>
                <a:path extrusionOk="0" h="2315" w="63197">
                  <a:moveTo>
                    <a:pt x="1" y="0"/>
                  </a:moveTo>
                  <a:lnTo>
                    <a:pt x="1" y="2315"/>
                  </a:lnTo>
                  <a:lnTo>
                    <a:pt x="63197" y="2315"/>
                  </a:lnTo>
                  <a:lnTo>
                    <a:pt x="631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1"/>
            <p:cNvSpPr/>
            <p:nvPr/>
          </p:nvSpPr>
          <p:spPr>
            <a:xfrm>
              <a:off x="2385575" y="5304900"/>
              <a:ext cx="1594400" cy="71525"/>
            </a:xfrm>
            <a:custGeom>
              <a:rect b="b" l="l" r="r" t="t"/>
              <a:pathLst>
                <a:path extrusionOk="0" h="2861" w="63776">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1"/>
            <p:cNvSpPr/>
            <p:nvPr/>
          </p:nvSpPr>
          <p:spPr>
            <a:xfrm>
              <a:off x="3230175" y="5312125"/>
              <a:ext cx="742550" cy="57875"/>
            </a:xfrm>
            <a:custGeom>
              <a:rect b="b" l="l" r="r" t="t"/>
              <a:pathLst>
                <a:path extrusionOk="0" h="2315" w="29702">
                  <a:moveTo>
                    <a:pt x="0" y="0"/>
                  </a:moveTo>
                  <a:lnTo>
                    <a:pt x="0" y="2315"/>
                  </a:lnTo>
                  <a:lnTo>
                    <a:pt x="29702" y="2315"/>
                  </a:lnTo>
                  <a:lnTo>
                    <a:pt x="297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1"/>
            <p:cNvSpPr/>
            <p:nvPr/>
          </p:nvSpPr>
          <p:spPr>
            <a:xfrm>
              <a:off x="3223750" y="5304900"/>
              <a:ext cx="756225" cy="71525"/>
            </a:xfrm>
            <a:custGeom>
              <a:rect b="b" l="l" r="r" t="t"/>
              <a:pathLst>
                <a:path extrusionOk="0" h="2861" w="30249">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1"/>
            <p:cNvSpPr/>
            <p:nvPr/>
          </p:nvSpPr>
          <p:spPr>
            <a:xfrm>
              <a:off x="2064125" y="4578425"/>
              <a:ext cx="1203025" cy="733725"/>
            </a:xfrm>
            <a:custGeom>
              <a:rect b="b" l="l" r="r" t="t"/>
              <a:pathLst>
                <a:path extrusionOk="0" h="29349" w="48121">
                  <a:moveTo>
                    <a:pt x="1" y="0"/>
                  </a:moveTo>
                  <a:lnTo>
                    <a:pt x="14594" y="29348"/>
                  </a:lnTo>
                  <a:lnTo>
                    <a:pt x="48121" y="29348"/>
                  </a:lnTo>
                  <a:lnTo>
                    <a:pt x="364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1"/>
            <p:cNvSpPr/>
            <p:nvPr/>
          </p:nvSpPr>
          <p:spPr>
            <a:xfrm>
              <a:off x="2056900" y="4572000"/>
              <a:ext cx="1217500" cy="746575"/>
            </a:xfrm>
            <a:custGeom>
              <a:rect b="b" l="l" r="r" t="t"/>
              <a:pathLst>
                <a:path extrusionOk="0" h="29863" w="4870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1"/>
            <p:cNvSpPr/>
            <p:nvPr/>
          </p:nvSpPr>
          <p:spPr>
            <a:xfrm>
              <a:off x="2027175" y="4578425"/>
              <a:ext cx="1203025" cy="733725"/>
            </a:xfrm>
            <a:custGeom>
              <a:rect b="b" l="l" r="r" t="t"/>
              <a:pathLst>
                <a:path extrusionOk="0" h="29349" w="48121">
                  <a:moveTo>
                    <a:pt x="0" y="0"/>
                  </a:moveTo>
                  <a:lnTo>
                    <a:pt x="14626" y="29348"/>
                  </a:lnTo>
                  <a:lnTo>
                    <a:pt x="48120" y="29348"/>
                  </a:lnTo>
                  <a:lnTo>
                    <a:pt x="364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1"/>
            <p:cNvSpPr/>
            <p:nvPr/>
          </p:nvSpPr>
          <p:spPr>
            <a:xfrm>
              <a:off x="2020725" y="4572000"/>
              <a:ext cx="1216700" cy="746575"/>
            </a:xfrm>
            <a:custGeom>
              <a:rect b="b" l="l" r="r" t="t"/>
              <a:pathLst>
                <a:path extrusionOk="0" h="29863" w="48668">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pic>
        <p:nvPicPr>
          <p:cNvPr id="2575" name="Google Shape;2575;p82"/>
          <p:cNvPicPr preferRelativeResize="0"/>
          <p:nvPr/>
        </p:nvPicPr>
        <p:blipFill>
          <a:blip r:embed="rId3">
            <a:alphaModFix/>
          </a:blip>
          <a:stretch>
            <a:fillRect/>
          </a:stretch>
        </p:blipFill>
        <p:spPr>
          <a:xfrm>
            <a:off x="233475" y="1038118"/>
            <a:ext cx="4018977" cy="3374813"/>
          </a:xfrm>
          <a:prstGeom prst="rect">
            <a:avLst/>
          </a:prstGeom>
          <a:noFill/>
          <a:ln>
            <a:noFill/>
          </a:ln>
        </p:spPr>
      </p:pic>
      <p:pic>
        <p:nvPicPr>
          <p:cNvPr id="2576" name="Google Shape;2576;p82"/>
          <p:cNvPicPr preferRelativeResize="0"/>
          <p:nvPr/>
        </p:nvPicPr>
        <p:blipFill>
          <a:blip r:embed="rId4">
            <a:alphaModFix/>
          </a:blip>
          <a:stretch>
            <a:fillRect/>
          </a:stretch>
        </p:blipFill>
        <p:spPr>
          <a:xfrm>
            <a:off x="4660866" y="931825"/>
            <a:ext cx="4405482" cy="3587401"/>
          </a:xfrm>
          <a:prstGeom prst="rect">
            <a:avLst/>
          </a:prstGeom>
          <a:noFill/>
          <a:ln>
            <a:noFill/>
          </a:ln>
        </p:spPr>
      </p:pic>
      <p:sp>
        <p:nvSpPr>
          <p:cNvPr id="2577" name="Google Shape;2577;p82"/>
          <p:cNvSpPr txBox="1"/>
          <p:nvPr/>
        </p:nvSpPr>
        <p:spPr>
          <a:xfrm>
            <a:off x="140300" y="268625"/>
            <a:ext cx="8404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Fjalla One"/>
                <a:ea typeface="Fjalla One"/>
                <a:cs typeface="Fjalla One"/>
                <a:sym typeface="Fjalla One"/>
              </a:rPr>
              <a:t>How has the trend of salary for Data scientists been over the years?</a:t>
            </a:r>
            <a:endParaRPr sz="3800">
              <a:solidFill>
                <a:schemeClr val="dk1"/>
              </a:solidFill>
              <a:latin typeface="Fjalla One"/>
              <a:ea typeface="Fjalla One"/>
              <a:cs typeface="Fjalla One"/>
              <a:sym typeface="Fjalla One"/>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83"/>
          <p:cNvSpPr txBox="1"/>
          <p:nvPr/>
        </p:nvSpPr>
        <p:spPr>
          <a:xfrm>
            <a:off x="-185925" y="90375"/>
            <a:ext cx="73479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latin typeface="Fjalla One"/>
                <a:ea typeface="Fjalla One"/>
                <a:cs typeface="Fjalla One"/>
                <a:sym typeface="Fjalla One"/>
              </a:rPr>
              <a:t> Comparison Analytical job in investment and tech company</a:t>
            </a:r>
            <a:endParaRPr sz="2200">
              <a:latin typeface="Fjalla One"/>
              <a:ea typeface="Fjalla One"/>
              <a:cs typeface="Fjalla One"/>
              <a:sym typeface="Fjalla One"/>
            </a:endParaRPr>
          </a:p>
          <a:p>
            <a:pPr indent="0" lvl="0" marL="0" rtl="0" algn="ctr">
              <a:spcBef>
                <a:spcPts val="0"/>
              </a:spcBef>
              <a:spcAft>
                <a:spcPts val="0"/>
              </a:spcAft>
              <a:buNone/>
            </a:pPr>
            <a:r>
              <a:t/>
            </a:r>
            <a:endParaRPr sz="2400">
              <a:latin typeface="Fjalla One"/>
              <a:ea typeface="Fjalla One"/>
              <a:cs typeface="Fjalla One"/>
              <a:sym typeface="Fjalla One"/>
            </a:endParaRPr>
          </a:p>
          <a:p>
            <a:pPr indent="0" lvl="0" marL="0" rtl="0" algn="l">
              <a:spcBef>
                <a:spcPts val="0"/>
              </a:spcBef>
              <a:spcAft>
                <a:spcPts val="0"/>
              </a:spcAft>
              <a:buNone/>
            </a:pPr>
            <a:r>
              <a:rPr lang="en" sz="1100">
                <a:latin typeface="Fjalla One"/>
                <a:ea typeface="Fjalla One"/>
                <a:cs typeface="Fjalla One"/>
                <a:sym typeface="Fjalla One"/>
              </a:rPr>
              <a:t>                        analytical_keywords= 'ENGINEER|TECHNICAL|SCIENTIST|ANALYSIS|SCIENCE|DATA｜SPECIALIST</a:t>
            </a:r>
            <a:endParaRPr sz="2300"/>
          </a:p>
        </p:txBody>
      </p:sp>
      <p:pic>
        <p:nvPicPr>
          <p:cNvPr id="2583" name="Google Shape;2583;p83"/>
          <p:cNvPicPr preferRelativeResize="0"/>
          <p:nvPr/>
        </p:nvPicPr>
        <p:blipFill>
          <a:blip r:embed="rId3">
            <a:alphaModFix/>
          </a:blip>
          <a:stretch>
            <a:fillRect/>
          </a:stretch>
        </p:blipFill>
        <p:spPr>
          <a:xfrm>
            <a:off x="4577450" y="1216675"/>
            <a:ext cx="4566541" cy="3686323"/>
          </a:xfrm>
          <a:prstGeom prst="rect">
            <a:avLst/>
          </a:prstGeom>
          <a:noFill/>
          <a:ln>
            <a:noFill/>
          </a:ln>
        </p:spPr>
      </p:pic>
      <p:pic>
        <p:nvPicPr>
          <p:cNvPr id="2584" name="Google Shape;2584;p83"/>
          <p:cNvPicPr preferRelativeResize="0"/>
          <p:nvPr/>
        </p:nvPicPr>
        <p:blipFill>
          <a:blip r:embed="rId4">
            <a:alphaModFix/>
          </a:blip>
          <a:stretch>
            <a:fillRect/>
          </a:stretch>
        </p:blipFill>
        <p:spPr>
          <a:xfrm>
            <a:off x="32825" y="1355425"/>
            <a:ext cx="4718449" cy="1511137"/>
          </a:xfrm>
          <a:prstGeom prst="rect">
            <a:avLst/>
          </a:prstGeom>
          <a:noFill/>
          <a:ln>
            <a:noFill/>
          </a:ln>
        </p:spPr>
      </p:pic>
      <p:pic>
        <p:nvPicPr>
          <p:cNvPr id="2585" name="Google Shape;2585;p83"/>
          <p:cNvPicPr preferRelativeResize="0"/>
          <p:nvPr/>
        </p:nvPicPr>
        <p:blipFill rotWithShape="1">
          <a:blip r:embed="rId5">
            <a:alphaModFix/>
          </a:blip>
          <a:srcRect b="0" l="3213" r="0" t="0"/>
          <a:stretch/>
        </p:blipFill>
        <p:spPr>
          <a:xfrm>
            <a:off x="32825" y="3069600"/>
            <a:ext cx="4811224" cy="167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84"/>
          <p:cNvSpPr txBox="1"/>
          <p:nvPr/>
        </p:nvSpPr>
        <p:spPr>
          <a:xfrm>
            <a:off x="924900" y="427075"/>
            <a:ext cx="68394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Fjalla One"/>
                <a:ea typeface="Fjalla One"/>
                <a:cs typeface="Fjalla One"/>
                <a:sym typeface="Fjalla One"/>
              </a:rPr>
              <a:t>How much more useful will this dataset be if joined with other datasets/metadata? </a:t>
            </a:r>
            <a:endParaRPr sz="2200">
              <a:latin typeface="Fjalla One"/>
              <a:ea typeface="Fjalla One"/>
              <a:cs typeface="Fjalla One"/>
              <a:sym typeface="Fjalla One"/>
            </a:endParaRPr>
          </a:p>
          <a:p>
            <a:pPr indent="0" lvl="0" marL="0" rtl="0" algn="l">
              <a:spcBef>
                <a:spcPts val="0"/>
              </a:spcBef>
              <a:spcAft>
                <a:spcPts val="0"/>
              </a:spcAft>
              <a:buNone/>
            </a:pPr>
            <a:r>
              <a:t/>
            </a:r>
            <a:endParaRPr sz="2400">
              <a:latin typeface="Fjalla One"/>
              <a:ea typeface="Fjalla One"/>
              <a:cs typeface="Fjalla One"/>
              <a:sym typeface="Fjalla One"/>
            </a:endParaRPr>
          </a:p>
          <a:p>
            <a:pPr indent="0" lvl="0" marL="0" rtl="0" algn="l">
              <a:spcBef>
                <a:spcPts val="0"/>
              </a:spcBef>
              <a:spcAft>
                <a:spcPts val="0"/>
              </a:spcAft>
              <a:buNone/>
            </a:pPr>
            <a:r>
              <a:t/>
            </a:r>
            <a:endParaRPr sz="2400">
              <a:latin typeface="Fjalla One"/>
              <a:ea typeface="Fjalla One"/>
              <a:cs typeface="Fjalla One"/>
              <a:sym typeface="Fjalla One"/>
            </a:endParaRPr>
          </a:p>
          <a:p>
            <a:pPr indent="0" lvl="0" marL="0" rtl="0" algn="l">
              <a:spcBef>
                <a:spcPts val="0"/>
              </a:spcBef>
              <a:spcAft>
                <a:spcPts val="0"/>
              </a:spcAft>
              <a:buNone/>
            </a:pPr>
            <a:r>
              <a:t/>
            </a:r>
            <a:endParaRPr sz="2400">
              <a:latin typeface="Fjalla One"/>
              <a:ea typeface="Fjalla One"/>
              <a:cs typeface="Fjalla One"/>
              <a:sym typeface="Fjalla One"/>
            </a:endParaRPr>
          </a:p>
          <a:p>
            <a:pPr indent="0" lvl="0" marL="0" rtl="0" algn="l">
              <a:spcBef>
                <a:spcPts val="0"/>
              </a:spcBef>
              <a:spcAft>
                <a:spcPts val="0"/>
              </a:spcAft>
              <a:buNone/>
            </a:pPr>
            <a:r>
              <a:t/>
            </a:r>
            <a:endParaRPr sz="2400">
              <a:latin typeface="Fjalla One"/>
              <a:ea typeface="Fjalla One"/>
              <a:cs typeface="Fjalla One"/>
              <a:sym typeface="Fjalla One"/>
            </a:endParaRPr>
          </a:p>
          <a:p>
            <a:pPr indent="0" lvl="0" marL="0" rtl="0" algn="l">
              <a:spcBef>
                <a:spcPts val="0"/>
              </a:spcBef>
              <a:spcAft>
                <a:spcPts val="0"/>
              </a:spcAft>
              <a:buNone/>
            </a:pPr>
            <a:r>
              <a:t/>
            </a:r>
            <a:endParaRPr sz="2400">
              <a:latin typeface="Fjalla One"/>
              <a:ea typeface="Fjalla One"/>
              <a:cs typeface="Fjalla One"/>
              <a:sym typeface="Fjalla One"/>
            </a:endParaRPr>
          </a:p>
        </p:txBody>
      </p:sp>
      <p:sp>
        <p:nvSpPr>
          <p:cNvPr id="2591" name="Google Shape;2591;p84"/>
          <p:cNvSpPr txBox="1"/>
          <p:nvPr/>
        </p:nvSpPr>
        <p:spPr>
          <a:xfrm>
            <a:off x="924900" y="1311200"/>
            <a:ext cx="6681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Medium"/>
                <a:ea typeface="Barlow Semi Condensed Medium"/>
                <a:cs typeface="Barlow Semi Condensed Medium"/>
                <a:sym typeface="Barlow Semi Condensed Medium"/>
              </a:rPr>
              <a:t>  - Providing context and enabling deeper analysis</a:t>
            </a:r>
            <a:endParaRPr>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rPr lang="en">
                <a:latin typeface="Barlow Semi Condensed Medium"/>
                <a:ea typeface="Barlow Semi Condensed Medium"/>
                <a:cs typeface="Barlow Semi Condensed Medium"/>
                <a:sym typeface="Barlow Semi Condensed Medium"/>
              </a:rPr>
              <a:t>  - Offering insights into salary trends</a:t>
            </a:r>
            <a:endParaRPr>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rPr lang="en">
                <a:latin typeface="Barlow Semi Condensed Medium"/>
                <a:ea typeface="Barlow Semi Condensed Medium"/>
                <a:cs typeface="Barlow Semi Condensed Medium"/>
                <a:sym typeface="Barlow Semi Condensed Medium"/>
              </a:rPr>
              <a:t>  - Examining regional variations in salaries</a:t>
            </a:r>
            <a:endParaRPr>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rPr lang="en">
                <a:latin typeface="Barlow Semi Condensed Medium"/>
                <a:ea typeface="Barlow Semi Condensed Medium"/>
                <a:cs typeface="Barlow Semi Condensed Medium"/>
                <a:sym typeface="Barlow Semi Condensed Medium"/>
              </a:rPr>
              <a:t>  - Identifying inequalities in salary distributions</a:t>
            </a:r>
            <a:endParaRPr>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rPr lang="en">
                <a:latin typeface="Barlow Semi Condensed Medium"/>
                <a:ea typeface="Barlow Semi Condensed Medium"/>
                <a:cs typeface="Barlow Semi Condensed Medium"/>
                <a:sym typeface="Barlow Semi Condensed Medium"/>
              </a:rPr>
              <a:t>  - Investigating factors that affect salaries</a:t>
            </a:r>
            <a:endParaRPr>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rPr lang="en">
                <a:latin typeface="Barlow Semi Condensed Medium"/>
                <a:ea typeface="Barlow Semi Condensed Medium"/>
                <a:cs typeface="Barlow Semi Condensed Medium"/>
                <a:sym typeface="Barlow Semi Condensed Medium"/>
              </a:rPr>
              <a:t>- Merging the dataset with other relevant data sources can provide a more comprehensive and valuable perspective on salary analysis.</a:t>
            </a:r>
            <a:endParaRPr>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t/>
            </a:r>
            <a:endParaRPr>
              <a:latin typeface="Barlow Semi Condensed Medium"/>
              <a:ea typeface="Barlow Semi Condensed Medium"/>
              <a:cs typeface="Barlow Semi Condensed Medium"/>
              <a:sym typeface="Barlow Semi Condensed Medium"/>
            </a:endParaRPr>
          </a:p>
        </p:txBody>
      </p:sp>
      <p:sp>
        <p:nvSpPr>
          <p:cNvPr id="2592" name="Google Shape;2592;p84"/>
          <p:cNvSpPr txBox="1"/>
          <p:nvPr/>
        </p:nvSpPr>
        <p:spPr>
          <a:xfrm>
            <a:off x="924900" y="3608625"/>
            <a:ext cx="536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 Condensed Medium"/>
                <a:ea typeface="Barlow Semi Condensed Medium"/>
                <a:cs typeface="Barlow Semi Condensed Medium"/>
                <a:sym typeface="Barlow Semi Condensed Medium"/>
              </a:rPr>
              <a:t>This includes industry or sector data, location data, company information, employee demographics, and job descriptions and skills data. </a:t>
            </a:r>
            <a:endParaRPr>
              <a:latin typeface="Barlow Semi Condensed Medium"/>
              <a:ea typeface="Barlow Semi Condensed Medium"/>
              <a:cs typeface="Barlow Semi Condensed Medium"/>
              <a:sym typeface="Barlow Semi Condensed Medium"/>
            </a:endParaRPr>
          </a:p>
        </p:txBody>
      </p:sp>
      <p:sp>
        <p:nvSpPr>
          <p:cNvPr id="2593" name="Google Shape;2593;p84"/>
          <p:cNvSpPr txBox="1"/>
          <p:nvPr/>
        </p:nvSpPr>
        <p:spPr>
          <a:xfrm>
            <a:off x="924900" y="3136075"/>
            <a:ext cx="536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Fjalla One"/>
                <a:ea typeface="Fjalla One"/>
                <a:cs typeface="Fjalla One"/>
                <a:sym typeface="Fjalla One"/>
              </a:rPr>
              <a:t>What types of data would that be</a:t>
            </a:r>
            <a:endParaRPr sz="2200">
              <a:latin typeface="Fjalla One"/>
              <a:ea typeface="Fjalla One"/>
              <a:cs typeface="Fjalla One"/>
              <a:sym typeface="Fjalla On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7" name="Shape 2597"/>
        <p:cNvGrpSpPr/>
        <p:nvPr/>
      </p:nvGrpSpPr>
      <p:grpSpPr>
        <a:xfrm>
          <a:off x="0" y="0"/>
          <a:ext cx="0" cy="0"/>
          <a:chOff x="0" y="0"/>
          <a:chExt cx="0" cy="0"/>
        </a:xfrm>
      </p:grpSpPr>
      <p:sp>
        <p:nvSpPr>
          <p:cNvPr id="2598" name="Google Shape;2598;p85"/>
          <p:cNvSpPr txBox="1"/>
          <p:nvPr>
            <p:ph type="title"/>
          </p:nvPr>
        </p:nvSpPr>
        <p:spPr>
          <a:xfrm>
            <a:off x="4026450" y="1735800"/>
            <a:ext cx="4603200" cy="167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400">
                <a:solidFill>
                  <a:schemeClr val="accent6"/>
                </a:solidFill>
                <a:latin typeface="Fjalla One"/>
                <a:ea typeface="Fjalla One"/>
                <a:cs typeface="Fjalla One"/>
                <a:sym typeface="Fjalla One"/>
              </a:rPr>
              <a:t>Project 3:</a:t>
            </a:r>
            <a:endParaRPr sz="6400">
              <a:solidFill>
                <a:schemeClr val="accent6"/>
              </a:solidFill>
              <a:latin typeface="Fjalla One"/>
              <a:ea typeface="Fjalla One"/>
              <a:cs typeface="Fjalla One"/>
              <a:sym typeface="Fjalla One"/>
            </a:endParaRPr>
          </a:p>
        </p:txBody>
      </p:sp>
      <p:sp>
        <p:nvSpPr>
          <p:cNvPr id="2599" name="Google Shape;2599;p85"/>
          <p:cNvSpPr txBox="1"/>
          <p:nvPr/>
        </p:nvSpPr>
        <p:spPr>
          <a:xfrm>
            <a:off x="5196600" y="3548775"/>
            <a:ext cx="15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8FAFB"/>
                </a:solidFill>
                <a:latin typeface="Barlow Semi Condensed SemiBold"/>
                <a:ea typeface="Barlow Semi Condensed SemiBold"/>
                <a:cs typeface="Barlow Semi Condensed SemiBold"/>
                <a:sym typeface="Barlow Semi Condensed SemiBold"/>
              </a:rPr>
              <a:t>Wenyan Liu</a:t>
            </a:r>
            <a:endParaRPr sz="1800">
              <a:solidFill>
                <a:srgbClr val="F8FAFB"/>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86"/>
          <p:cNvSpPr txBox="1"/>
          <p:nvPr/>
        </p:nvSpPr>
        <p:spPr>
          <a:xfrm>
            <a:off x="878700" y="335300"/>
            <a:ext cx="7386600" cy="461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lang="en" sz="1800">
                <a:solidFill>
                  <a:schemeClr val="dk1"/>
                </a:solidFill>
                <a:latin typeface="Fjalla One"/>
                <a:ea typeface="Fjalla One"/>
                <a:cs typeface="Fjalla One"/>
                <a:sym typeface="Fjalla One"/>
              </a:rPr>
              <a:t>Building a Better Company Classification Scheme and Explore Deeper Insights</a:t>
            </a:r>
            <a:endParaRPr sz="1800">
              <a:latin typeface="Fjalla One"/>
              <a:ea typeface="Fjalla One"/>
              <a:cs typeface="Fjalla One"/>
              <a:sym typeface="Fjalla One"/>
            </a:endParaRPr>
          </a:p>
        </p:txBody>
      </p:sp>
      <p:sp>
        <p:nvSpPr>
          <p:cNvPr id="2605" name="Google Shape;2605;p86"/>
          <p:cNvSpPr txBox="1"/>
          <p:nvPr/>
        </p:nvSpPr>
        <p:spPr>
          <a:xfrm>
            <a:off x="532050" y="760100"/>
            <a:ext cx="8079900" cy="385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t/>
            </a:r>
            <a:endParaRPr sz="1600">
              <a:solidFill>
                <a:schemeClr val="dk2"/>
              </a:solidFill>
              <a:latin typeface="Barlow Semi Condensed Medium"/>
              <a:ea typeface="Barlow Semi Condensed Medium"/>
              <a:cs typeface="Barlow Semi Condensed Medium"/>
              <a:sym typeface="Barlow Semi Condensed Medium"/>
            </a:endParaRPr>
          </a:p>
          <a:p>
            <a:pPr indent="-330200" lvl="0" marL="457200" rtl="0" algn="l">
              <a:lnSpc>
                <a:spcPct val="115000"/>
              </a:lnSpc>
              <a:spcBef>
                <a:spcPts val="1200"/>
              </a:spcBef>
              <a:spcAft>
                <a:spcPts val="0"/>
              </a:spcAft>
              <a:buClr>
                <a:schemeClr val="dk2"/>
              </a:buClr>
              <a:buSzPts val="1600"/>
              <a:buFont typeface="Barlow Semi Condensed Medium"/>
              <a:buChar char="●"/>
            </a:pPr>
            <a:r>
              <a:rPr lang="en" sz="1600">
                <a:solidFill>
                  <a:schemeClr val="dk2"/>
                </a:solidFill>
                <a:latin typeface="Barlow Semi Condensed Medium"/>
                <a:ea typeface="Barlow Semi Condensed Medium"/>
                <a:cs typeface="Barlow Semi Condensed Medium"/>
                <a:sym typeface="Barlow Semi Condensed Medium"/>
              </a:rPr>
              <a:t>Company tickers with top 10 analyst coverage are ADS GR, SAP GR, ASML NA, AZN LN, MC FP, EQNR NO, HSBA LN, NOVOB DC, REP SM and  NOKIA FH.</a:t>
            </a:r>
            <a:endParaRPr sz="1600">
              <a:solidFill>
                <a:schemeClr val="dk2"/>
              </a:solidFill>
              <a:latin typeface="Barlow Semi Condensed Medium"/>
              <a:ea typeface="Barlow Semi Condensed Medium"/>
              <a:cs typeface="Barlow Semi Condensed Medium"/>
              <a:sym typeface="Barlow Semi Condensed Medium"/>
            </a:endParaRPr>
          </a:p>
          <a:p>
            <a:pPr indent="-330200" lvl="0" marL="457200" rtl="0" algn="l">
              <a:lnSpc>
                <a:spcPct val="115000"/>
              </a:lnSpc>
              <a:spcBef>
                <a:spcPts val="1200"/>
              </a:spcBef>
              <a:spcAft>
                <a:spcPts val="0"/>
              </a:spcAft>
              <a:buClr>
                <a:schemeClr val="dk2"/>
              </a:buClr>
              <a:buSzPts val="1600"/>
              <a:buFont typeface="Barlow Semi Condensed Medium"/>
              <a:buChar char="●"/>
            </a:pPr>
            <a:r>
              <a:rPr lang="en" sz="1600">
                <a:solidFill>
                  <a:schemeClr val="dk2"/>
                </a:solidFill>
                <a:latin typeface="Barlow Semi Condensed Medium"/>
                <a:ea typeface="Barlow Semi Condensed Medium"/>
                <a:cs typeface="Barlow Semi Condensed Medium"/>
                <a:sym typeface="Barlow Semi Condensed Medium"/>
              </a:rPr>
              <a:t>Analyst names with top 10 company coverage are Antpagna, Valtadly, Teaerage, Svemeier, Casy Lea, Jannertz, Marchnee, Larbrink, Denolina and Celnnuti.</a:t>
            </a:r>
            <a:endParaRPr sz="1600">
              <a:solidFill>
                <a:schemeClr val="dk2"/>
              </a:solidFill>
              <a:latin typeface="Barlow Semi Condensed Medium"/>
              <a:ea typeface="Barlow Semi Condensed Medium"/>
              <a:cs typeface="Barlow Semi Condensed Medium"/>
              <a:sym typeface="Barlow Semi Condensed Medium"/>
            </a:endParaRPr>
          </a:p>
          <a:p>
            <a:pPr indent="-330200" lvl="0" marL="457200" rtl="0" algn="l">
              <a:lnSpc>
                <a:spcPct val="115000"/>
              </a:lnSpc>
              <a:spcBef>
                <a:spcPts val="1000"/>
              </a:spcBef>
              <a:spcAft>
                <a:spcPts val="0"/>
              </a:spcAft>
              <a:buClr>
                <a:schemeClr val="dk2"/>
              </a:buClr>
              <a:buSzPts val="1600"/>
              <a:buFont typeface="Barlow Semi Condensed Medium"/>
              <a:buChar char="●"/>
            </a:pPr>
            <a:r>
              <a:rPr lang="en" sz="1600">
                <a:solidFill>
                  <a:schemeClr val="dk2"/>
                </a:solidFill>
                <a:latin typeface="Barlow Semi Condensed Medium"/>
                <a:ea typeface="Barlow Semi Condensed Medium"/>
                <a:cs typeface="Barlow Semi Condensed Medium"/>
                <a:sym typeface="Barlow Semi Condensed Medium"/>
              </a:rPr>
              <a:t>Clustering based on analyst co-coverage: </a:t>
            </a:r>
            <a:endParaRPr sz="1600">
              <a:solidFill>
                <a:schemeClr val="dk2"/>
              </a:solidFill>
              <a:latin typeface="Barlow Semi Condensed Medium"/>
              <a:ea typeface="Barlow Semi Condensed Medium"/>
              <a:cs typeface="Barlow Semi Condensed Medium"/>
              <a:sym typeface="Barlow Semi Condensed Medium"/>
            </a:endParaRPr>
          </a:p>
          <a:p>
            <a:pPr indent="0" lvl="0" marL="457200" rtl="0" algn="l">
              <a:lnSpc>
                <a:spcPct val="115000"/>
              </a:lnSpc>
              <a:spcBef>
                <a:spcPts val="1200"/>
              </a:spcBef>
              <a:spcAft>
                <a:spcPts val="1200"/>
              </a:spcAft>
              <a:buNone/>
            </a:pPr>
            <a:r>
              <a:rPr lang="en" sz="1600">
                <a:solidFill>
                  <a:schemeClr val="dk2"/>
                </a:solidFill>
                <a:latin typeface="Barlow Semi Condensed Medium"/>
                <a:ea typeface="Barlow Semi Condensed Medium"/>
                <a:cs typeface="Barlow Semi Condensed Medium"/>
                <a:sym typeface="Barlow Semi Condensed Medium"/>
              </a:rPr>
              <a:t>We understand this BETTER COMPANY CLASSIFICATION need us to divide companies into different groups in a way considered their analyst co-coverage. Since given dataset with provides the GICS SECTOR and INDUSTRY classification of each company, we need to cluster all these companies with additional ANALYST CO-COVERAGE, based existing two GICS classifiers.</a:t>
            </a:r>
            <a:endParaRPr sz="1600">
              <a:solidFill>
                <a:schemeClr val="dk2"/>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87"/>
          <p:cNvSpPr txBox="1"/>
          <p:nvPr>
            <p:ph type="title"/>
          </p:nvPr>
        </p:nvSpPr>
        <p:spPr>
          <a:xfrm>
            <a:off x="1154250" y="338325"/>
            <a:ext cx="700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Before Better Company Classification</a:t>
            </a:r>
            <a:endParaRPr/>
          </a:p>
        </p:txBody>
      </p:sp>
      <p:sp>
        <p:nvSpPr>
          <p:cNvPr id="2611" name="Google Shape;2611;p87"/>
          <p:cNvSpPr txBox="1"/>
          <p:nvPr/>
        </p:nvSpPr>
        <p:spPr>
          <a:xfrm>
            <a:off x="6372177" y="3145536"/>
            <a:ext cx="8778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Barlow Semi Condensed Medium"/>
                <a:ea typeface="Barlow Semi Condensed Medium"/>
                <a:cs typeface="Barlow Semi Condensed Medium"/>
                <a:sym typeface="Barlow Semi Condensed Medium"/>
              </a:rPr>
              <a:t>45K</a:t>
            </a:r>
            <a:endParaRPr sz="3000">
              <a:solidFill>
                <a:schemeClr val="lt1"/>
              </a:solidFill>
              <a:latin typeface="Barlow Semi Condensed Medium"/>
              <a:ea typeface="Barlow Semi Condensed Medium"/>
              <a:cs typeface="Barlow Semi Condensed Medium"/>
              <a:sym typeface="Barlow Semi Condensed Medium"/>
            </a:endParaRPr>
          </a:p>
        </p:txBody>
      </p:sp>
      <p:sp>
        <p:nvSpPr>
          <p:cNvPr id="2612" name="Google Shape;2612;p87"/>
          <p:cNvSpPr txBox="1"/>
          <p:nvPr/>
        </p:nvSpPr>
        <p:spPr>
          <a:xfrm>
            <a:off x="6372177" y="1362456"/>
            <a:ext cx="877800" cy="53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$20K</a:t>
            </a:r>
            <a:endParaRPr sz="2700">
              <a:solidFill>
                <a:schemeClr val="lt1"/>
              </a:solidFill>
              <a:latin typeface="Barlow Semi Condensed Medium"/>
              <a:ea typeface="Barlow Semi Condensed Medium"/>
              <a:cs typeface="Barlow Semi Condensed Medium"/>
              <a:sym typeface="Barlow Semi Condensed Medium"/>
            </a:endParaRPr>
          </a:p>
        </p:txBody>
      </p:sp>
      <p:sp>
        <p:nvSpPr>
          <p:cNvPr id="2613" name="Google Shape;2613;p87"/>
          <p:cNvSpPr txBox="1"/>
          <p:nvPr/>
        </p:nvSpPr>
        <p:spPr>
          <a:xfrm>
            <a:off x="753914" y="972011"/>
            <a:ext cx="2752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       Sector Coverage</a:t>
            </a:r>
            <a:endParaRPr sz="1600">
              <a:solidFill>
                <a:schemeClr val="dk2"/>
              </a:solidFill>
              <a:latin typeface="Barlow Semi Condensed"/>
              <a:ea typeface="Barlow Semi Condensed"/>
              <a:cs typeface="Barlow Semi Condensed"/>
              <a:sym typeface="Barlow Semi Condensed"/>
            </a:endParaRPr>
          </a:p>
        </p:txBody>
      </p:sp>
      <p:sp>
        <p:nvSpPr>
          <p:cNvPr id="2614" name="Google Shape;2614;p87"/>
          <p:cNvSpPr txBox="1"/>
          <p:nvPr/>
        </p:nvSpPr>
        <p:spPr>
          <a:xfrm>
            <a:off x="6375459" y="3144442"/>
            <a:ext cx="879300" cy="52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10%</a:t>
            </a:r>
            <a:endParaRPr sz="2700">
              <a:solidFill>
                <a:schemeClr val="lt1"/>
              </a:solidFill>
              <a:latin typeface="Barlow Semi Condensed Medium"/>
              <a:ea typeface="Barlow Semi Condensed Medium"/>
              <a:cs typeface="Barlow Semi Condensed Medium"/>
              <a:sym typeface="Barlow Semi Condensed Medium"/>
            </a:endParaRPr>
          </a:p>
        </p:txBody>
      </p:sp>
      <p:sp>
        <p:nvSpPr>
          <p:cNvPr id="2615" name="Google Shape;2615;p87"/>
          <p:cNvSpPr txBox="1"/>
          <p:nvPr/>
        </p:nvSpPr>
        <p:spPr>
          <a:xfrm>
            <a:off x="920725" y="3657925"/>
            <a:ext cx="35880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There are total 11 sectors.</a:t>
            </a:r>
            <a:endParaRPr sz="1200">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Most companies is in financial sector, industrial sector follows. Real estate is the sector with no more than 5% of total company numbers.</a:t>
            </a:r>
            <a:endParaRPr sz="1200">
              <a:solidFill>
                <a:schemeClr val="dk2"/>
              </a:solidFill>
              <a:latin typeface="Barlow Semi Condensed"/>
              <a:ea typeface="Barlow Semi Condensed"/>
              <a:cs typeface="Barlow Semi Condensed"/>
              <a:sym typeface="Barlow Semi Condensed"/>
            </a:endParaRPr>
          </a:p>
        </p:txBody>
      </p:sp>
      <p:pic>
        <p:nvPicPr>
          <p:cNvPr id="2616" name="Google Shape;2616;p87"/>
          <p:cNvPicPr preferRelativeResize="0"/>
          <p:nvPr/>
        </p:nvPicPr>
        <p:blipFill>
          <a:blip r:embed="rId3">
            <a:alphaModFix/>
          </a:blip>
          <a:stretch>
            <a:fillRect/>
          </a:stretch>
        </p:blipFill>
        <p:spPr>
          <a:xfrm>
            <a:off x="844525" y="1748712"/>
            <a:ext cx="3587937" cy="1758012"/>
          </a:xfrm>
          <a:prstGeom prst="rect">
            <a:avLst/>
          </a:prstGeom>
          <a:noFill/>
          <a:ln>
            <a:noFill/>
          </a:ln>
        </p:spPr>
      </p:pic>
      <p:pic>
        <p:nvPicPr>
          <p:cNvPr id="2617" name="Google Shape;2617;p87"/>
          <p:cNvPicPr preferRelativeResize="0"/>
          <p:nvPr/>
        </p:nvPicPr>
        <p:blipFill>
          <a:blip r:embed="rId4">
            <a:alphaModFix/>
          </a:blip>
          <a:stretch>
            <a:fillRect/>
          </a:stretch>
        </p:blipFill>
        <p:spPr>
          <a:xfrm>
            <a:off x="4589025" y="1614765"/>
            <a:ext cx="3587926" cy="1828435"/>
          </a:xfrm>
          <a:prstGeom prst="rect">
            <a:avLst/>
          </a:prstGeom>
          <a:noFill/>
          <a:ln>
            <a:noFill/>
          </a:ln>
        </p:spPr>
      </p:pic>
      <p:sp>
        <p:nvSpPr>
          <p:cNvPr id="2618" name="Google Shape;2618;p87"/>
          <p:cNvSpPr txBox="1"/>
          <p:nvPr/>
        </p:nvSpPr>
        <p:spPr>
          <a:xfrm>
            <a:off x="4878964" y="972011"/>
            <a:ext cx="27522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Barlow Semi Condensed"/>
                <a:ea typeface="Barlow Semi Condensed"/>
                <a:cs typeface="Barlow Semi Condensed"/>
                <a:sym typeface="Barlow Semi Condensed"/>
              </a:rPr>
              <a:t>Industry </a:t>
            </a:r>
            <a:r>
              <a:rPr lang="en" sz="1600">
                <a:solidFill>
                  <a:schemeClr val="dk2"/>
                </a:solidFill>
                <a:latin typeface="Barlow Semi Condensed"/>
                <a:ea typeface="Barlow Semi Condensed"/>
                <a:cs typeface="Barlow Semi Condensed"/>
                <a:sym typeface="Barlow Semi Condensed"/>
              </a:rPr>
              <a:t> Coverage</a:t>
            </a:r>
            <a:endParaRPr sz="1600">
              <a:solidFill>
                <a:schemeClr val="dk2"/>
              </a:solidFill>
              <a:latin typeface="Barlow Semi Condensed"/>
              <a:ea typeface="Barlow Semi Condensed"/>
              <a:cs typeface="Barlow Semi Condensed"/>
              <a:sym typeface="Barlow Semi Condensed"/>
            </a:endParaRPr>
          </a:p>
        </p:txBody>
      </p:sp>
      <p:sp>
        <p:nvSpPr>
          <p:cNvPr id="2619" name="Google Shape;2619;p87"/>
          <p:cNvSpPr txBox="1"/>
          <p:nvPr/>
        </p:nvSpPr>
        <p:spPr>
          <a:xfrm>
            <a:off x="4663450" y="3536675"/>
            <a:ext cx="33282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There are total 24 industries.</a:t>
            </a:r>
            <a:endParaRPr sz="1200">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200">
                <a:solidFill>
                  <a:schemeClr val="dk2"/>
                </a:solidFill>
                <a:latin typeface="Barlow Semi Condensed"/>
                <a:ea typeface="Barlow Semi Condensed"/>
                <a:cs typeface="Barlow Semi Condensed"/>
                <a:sym typeface="Barlow Semi Condensed"/>
              </a:rPr>
              <a:t>Most companies is in capital goods industry. The second and third one is Material and Banks respectively. Utilities, technology hardware and food retailing is the industry with only around 1% of total company numbers.</a:t>
            </a:r>
            <a:endParaRPr sz="12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88"/>
          <p:cNvSpPr txBox="1"/>
          <p:nvPr>
            <p:ph type="title"/>
          </p:nvPr>
        </p:nvSpPr>
        <p:spPr>
          <a:xfrm>
            <a:off x="4967238" y="1245475"/>
            <a:ext cx="36393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Barlow Semi Condensed"/>
                <a:ea typeface="Barlow Semi Condensed"/>
                <a:cs typeface="Barlow Semi Condensed"/>
                <a:sym typeface="Barlow Semi Condensed"/>
              </a:rPr>
              <a:t>Companies with Top 10 Analyst Coverage</a:t>
            </a:r>
            <a:endParaRPr sz="1600">
              <a:latin typeface="Barlow Semi Condensed"/>
              <a:ea typeface="Barlow Semi Condensed"/>
              <a:cs typeface="Barlow Semi Condensed"/>
              <a:sym typeface="Barlow Semi Condensed"/>
            </a:endParaRPr>
          </a:p>
        </p:txBody>
      </p:sp>
      <p:pic>
        <p:nvPicPr>
          <p:cNvPr id="2625" name="Google Shape;2625;p88"/>
          <p:cNvPicPr preferRelativeResize="0"/>
          <p:nvPr/>
        </p:nvPicPr>
        <p:blipFill>
          <a:blip r:embed="rId3">
            <a:alphaModFix/>
          </a:blip>
          <a:stretch>
            <a:fillRect/>
          </a:stretch>
        </p:blipFill>
        <p:spPr>
          <a:xfrm>
            <a:off x="4429776" y="1788000"/>
            <a:ext cx="4714225" cy="3203099"/>
          </a:xfrm>
          <a:prstGeom prst="rect">
            <a:avLst/>
          </a:prstGeom>
          <a:noFill/>
          <a:ln>
            <a:noFill/>
          </a:ln>
        </p:spPr>
      </p:pic>
      <p:sp>
        <p:nvSpPr>
          <p:cNvPr id="2626" name="Google Shape;2626;p88"/>
          <p:cNvSpPr txBox="1"/>
          <p:nvPr>
            <p:ph type="title"/>
          </p:nvPr>
        </p:nvSpPr>
        <p:spPr>
          <a:xfrm>
            <a:off x="916900" y="1273250"/>
            <a:ext cx="36393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Barlow Semi Condensed"/>
                <a:ea typeface="Barlow Semi Condensed"/>
                <a:cs typeface="Barlow Semi Condensed"/>
                <a:sym typeface="Barlow Semi Condensed"/>
              </a:rPr>
              <a:t>Analyst</a:t>
            </a:r>
            <a:r>
              <a:rPr lang="en" sz="1600">
                <a:latin typeface="Barlow Semi Condensed"/>
                <a:ea typeface="Barlow Semi Condensed"/>
                <a:cs typeface="Barlow Semi Condensed"/>
                <a:sym typeface="Barlow Semi Condensed"/>
              </a:rPr>
              <a:t> with Top 10 Company Coverage</a:t>
            </a:r>
            <a:endParaRPr sz="1600">
              <a:latin typeface="Barlow Semi Condensed"/>
              <a:ea typeface="Barlow Semi Condensed"/>
              <a:cs typeface="Barlow Semi Condensed"/>
              <a:sym typeface="Barlow Semi Condensed"/>
            </a:endParaRPr>
          </a:p>
        </p:txBody>
      </p:sp>
      <p:sp>
        <p:nvSpPr>
          <p:cNvPr id="2627" name="Google Shape;2627;p88"/>
          <p:cNvSpPr txBox="1"/>
          <p:nvPr>
            <p:ph type="title"/>
          </p:nvPr>
        </p:nvSpPr>
        <p:spPr>
          <a:xfrm>
            <a:off x="259525" y="338325"/>
            <a:ext cx="645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Before Better Company Classification</a:t>
            </a:r>
            <a:endParaRPr/>
          </a:p>
        </p:txBody>
      </p:sp>
      <p:pic>
        <p:nvPicPr>
          <p:cNvPr id="2628" name="Google Shape;2628;p88"/>
          <p:cNvPicPr preferRelativeResize="0"/>
          <p:nvPr/>
        </p:nvPicPr>
        <p:blipFill>
          <a:blip r:embed="rId4">
            <a:alphaModFix/>
          </a:blip>
          <a:stretch>
            <a:fillRect/>
          </a:stretch>
        </p:blipFill>
        <p:spPr>
          <a:xfrm>
            <a:off x="575950" y="1849243"/>
            <a:ext cx="4058474" cy="27246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62"/>
          <p:cNvSpPr txBox="1"/>
          <p:nvPr/>
        </p:nvSpPr>
        <p:spPr>
          <a:xfrm>
            <a:off x="878700" y="335300"/>
            <a:ext cx="7386600" cy="738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lang="en" sz="1800">
                <a:solidFill>
                  <a:schemeClr val="dk1"/>
                </a:solidFill>
                <a:latin typeface="Fjalla One"/>
                <a:ea typeface="Fjalla One"/>
                <a:cs typeface="Fjalla One"/>
                <a:sym typeface="Fjalla One"/>
              </a:rPr>
              <a:t>Review the quality of the data, list any potential errors, and propose corrected values. Please list each quality check error and correction applied.</a:t>
            </a:r>
            <a:endParaRPr sz="1800">
              <a:latin typeface="Fjalla One"/>
              <a:ea typeface="Fjalla One"/>
              <a:cs typeface="Fjalla One"/>
              <a:sym typeface="Fjalla One"/>
            </a:endParaRPr>
          </a:p>
        </p:txBody>
      </p:sp>
      <p:sp>
        <p:nvSpPr>
          <p:cNvPr id="2057" name="Google Shape;2057;p62"/>
          <p:cNvSpPr txBox="1"/>
          <p:nvPr/>
        </p:nvSpPr>
        <p:spPr>
          <a:xfrm>
            <a:off x="532050" y="1522100"/>
            <a:ext cx="8079900" cy="2696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Barlow Semi Condensed Medium"/>
              <a:buChar char="●"/>
            </a:pPr>
            <a:r>
              <a:rPr lang="en" sz="1600">
                <a:solidFill>
                  <a:schemeClr val="dk2"/>
                </a:solidFill>
                <a:latin typeface="Barlow Semi Condensed Medium"/>
                <a:ea typeface="Barlow Semi Condensed Medium"/>
                <a:cs typeface="Barlow Semi Condensed Medium"/>
                <a:sym typeface="Barlow Semi Condensed Medium"/>
              </a:rPr>
              <a:t>The last 6 value of Signal are 0, maybe due to the last 6 rows will be dropped and the value before that will be used for data analysis. </a:t>
            </a:r>
            <a:endParaRPr sz="1600">
              <a:solidFill>
                <a:schemeClr val="dk2"/>
              </a:solidFill>
              <a:latin typeface="Barlow Semi Condensed Medium"/>
              <a:ea typeface="Barlow Semi Condensed Medium"/>
              <a:cs typeface="Barlow Semi Condensed Medium"/>
              <a:sym typeface="Barlow Semi Condensed Medium"/>
            </a:endParaRPr>
          </a:p>
          <a:p>
            <a:pPr indent="-330200" lvl="0" marL="457200" rtl="0" algn="l">
              <a:lnSpc>
                <a:spcPct val="115000"/>
              </a:lnSpc>
              <a:spcBef>
                <a:spcPts val="0"/>
              </a:spcBef>
              <a:spcAft>
                <a:spcPts val="0"/>
              </a:spcAft>
              <a:buClr>
                <a:schemeClr val="dk2"/>
              </a:buClr>
              <a:buSzPts val="1600"/>
              <a:buFont typeface="Barlow Semi Condensed Medium"/>
              <a:buChar char="●"/>
            </a:pPr>
            <a:r>
              <a:rPr lang="en" sz="1600">
                <a:solidFill>
                  <a:schemeClr val="dk2"/>
                </a:solidFill>
                <a:latin typeface="Barlow Semi Condensed Medium"/>
                <a:ea typeface="Barlow Semi Condensed Medium"/>
                <a:cs typeface="Barlow Semi Condensed Medium"/>
                <a:sym typeface="Barlow Semi Condensed Medium"/>
              </a:rPr>
              <a:t>There is a large outlier of signals (35.43414701) which is almost double the normal value of signal in 11/13/2017. (We can drop the value or we can fill forward)</a:t>
            </a:r>
            <a:endParaRPr sz="1600">
              <a:solidFill>
                <a:schemeClr val="dk2"/>
              </a:solidFill>
              <a:latin typeface="Barlow Semi Condensed Medium"/>
              <a:ea typeface="Barlow Semi Condensed Medium"/>
              <a:cs typeface="Barlow Semi Condensed Medium"/>
              <a:sym typeface="Barlow Semi Condensed Medium"/>
            </a:endParaRPr>
          </a:p>
          <a:p>
            <a:pPr indent="-330200" lvl="0" marL="457200" rtl="0" algn="l">
              <a:lnSpc>
                <a:spcPct val="115000"/>
              </a:lnSpc>
              <a:spcBef>
                <a:spcPts val="0"/>
              </a:spcBef>
              <a:spcAft>
                <a:spcPts val="0"/>
              </a:spcAft>
              <a:buClr>
                <a:schemeClr val="dk2"/>
              </a:buClr>
              <a:buSzPts val="1600"/>
              <a:buFont typeface="Barlow Semi Condensed Medium"/>
              <a:buChar char="●"/>
            </a:pPr>
            <a:r>
              <a:rPr lang="en" sz="1600">
                <a:solidFill>
                  <a:schemeClr val="dk2"/>
                </a:solidFill>
                <a:latin typeface="Barlow Semi Condensed Medium"/>
                <a:ea typeface="Barlow Semi Condensed Medium"/>
                <a:cs typeface="Barlow Semi Condensed Medium"/>
                <a:sym typeface="Barlow Semi Condensed Medium"/>
              </a:rPr>
              <a:t>The Adj close is lower than the other values noticeably (Need more information)</a:t>
            </a:r>
            <a:endParaRPr sz="1600">
              <a:solidFill>
                <a:schemeClr val="dk2"/>
              </a:solidFill>
              <a:latin typeface="Barlow Semi Condensed Medium"/>
              <a:ea typeface="Barlow Semi Condensed Medium"/>
              <a:cs typeface="Barlow Semi Condensed Medium"/>
              <a:sym typeface="Barlow Semi Condensed Medium"/>
            </a:endParaRPr>
          </a:p>
          <a:p>
            <a:pPr indent="-330200" lvl="0" marL="457200" rtl="0" algn="l">
              <a:lnSpc>
                <a:spcPct val="115000"/>
              </a:lnSpc>
              <a:spcBef>
                <a:spcPts val="0"/>
              </a:spcBef>
              <a:spcAft>
                <a:spcPts val="0"/>
              </a:spcAft>
              <a:buClr>
                <a:schemeClr val="dk2"/>
              </a:buClr>
              <a:buSzPts val="1600"/>
              <a:buFont typeface="Barlow Semi Condensed Medium"/>
              <a:buChar char="●"/>
            </a:pPr>
            <a:r>
              <a:rPr lang="en" sz="1600">
                <a:solidFill>
                  <a:schemeClr val="dk2"/>
                </a:solidFill>
                <a:latin typeface="Barlow Semi Condensed Medium"/>
                <a:ea typeface="Barlow Semi Condensed Medium"/>
                <a:cs typeface="Barlow Semi Condensed Medium"/>
                <a:sym typeface="Barlow Semi Condensed Medium"/>
              </a:rPr>
              <a:t>9/7/2017 to 9/22/2017, the valued of close has been filled with Open forward as the value is the same for all those days (139.110001)</a:t>
            </a:r>
            <a:endParaRPr sz="1600">
              <a:solidFill>
                <a:schemeClr val="dk2"/>
              </a:solidFill>
              <a:latin typeface="Barlow Semi Condensed Medium"/>
              <a:ea typeface="Barlow Semi Condensed Medium"/>
              <a:cs typeface="Barlow Semi Condensed Medium"/>
              <a:sym typeface="Barlow Semi Condensed Medium"/>
            </a:endParaRPr>
          </a:p>
          <a:p>
            <a:pPr indent="-330200" lvl="0" marL="457200" rtl="0" algn="l">
              <a:lnSpc>
                <a:spcPct val="115000"/>
              </a:lnSpc>
              <a:spcBef>
                <a:spcPts val="0"/>
              </a:spcBef>
              <a:spcAft>
                <a:spcPts val="0"/>
              </a:spcAft>
              <a:buClr>
                <a:schemeClr val="dk2"/>
              </a:buClr>
              <a:buSzPts val="1600"/>
              <a:buFont typeface="Barlow Semi Condensed Medium"/>
              <a:buChar char="●"/>
            </a:pPr>
            <a:r>
              <a:rPr lang="en" sz="1600">
                <a:solidFill>
                  <a:schemeClr val="dk2"/>
                </a:solidFill>
                <a:latin typeface="Barlow Semi Condensed Medium"/>
                <a:ea typeface="Barlow Semi Condensed Medium"/>
                <a:cs typeface="Barlow Semi Condensed Medium"/>
                <a:sym typeface="Barlow Semi Condensed Medium"/>
              </a:rPr>
              <a:t>3/19/2018, a large outlier of Close value has been found (196.279999), We can filled with the Open for the next day </a:t>
            </a:r>
            <a:endParaRPr sz="1800">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grpSp>
        <p:nvGrpSpPr>
          <p:cNvPr id="2633" name="Google Shape;2633;p89"/>
          <p:cNvGrpSpPr/>
          <p:nvPr/>
        </p:nvGrpSpPr>
        <p:grpSpPr>
          <a:xfrm>
            <a:off x="3994598" y="1510458"/>
            <a:ext cx="4430405" cy="3106404"/>
            <a:chOff x="862950" y="825025"/>
            <a:chExt cx="5862650" cy="4111175"/>
          </a:xfrm>
        </p:grpSpPr>
        <p:sp>
          <p:nvSpPr>
            <p:cNvPr id="2634" name="Google Shape;2634;p89"/>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9"/>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9"/>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9"/>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9"/>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9"/>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9"/>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9"/>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9"/>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9"/>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9"/>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9"/>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9"/>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9"/>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9"/>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9"/>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9"/>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9"/>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9"/>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9"/>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9"/>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9"/>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9"/>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9"/>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9"/>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9"/>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9"/>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9"/>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9"/>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9"/>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9"/>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9"/>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9"/>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9"/>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9"/>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9"/>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9"/>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9"/>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9"/>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9"/>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9"/>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9"/>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9"/>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9"/>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9"/>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9"/>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9"/>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9"/>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9"/>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9"/>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9"/>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9"/>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9"/>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9"/>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9"/>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9"/>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9"/>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9"/>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9"/>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9"/>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9"/>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9"/>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9"/>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9"/>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9"/>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9"/>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9"/>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9"/>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9"/>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9"/>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9"/>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9"/>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9"/>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9"/>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9"/>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9"/>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9"/>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9"/>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9"/>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9"/>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9"/>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9"/>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9"/>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9"/>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9"/>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9"/>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9"/>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9"/>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9"/>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9"/>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9"/>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9"/>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9"/>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9"/>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9"/>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9"/>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9"/>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9"/>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9"/>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9"/>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9"/>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9"/>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9"/>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9"/>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9"/>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9"/>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9"/>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9"/>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9"/>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9"/>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9"/>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9"/>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9"/>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9"/>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9"/>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9"/>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9"/>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9"/>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9"/>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9"/>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9"/>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9"/>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9"/>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9"/>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9"/>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9"/>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9"/>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9"/>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9"/>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9"/>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9"/>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9"/>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9"/>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9"/>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9"/>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9"/>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9"/>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9"/>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9"/>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9"/>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9"/>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9"/>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9"/>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9"/>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9"/>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9"/>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9"/>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9"/>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9"/>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9"/>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9"/>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9"/>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9"/>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9"/>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9"/>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9"/>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9"/>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9"/>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9"/>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9"/>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9"/>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9"/>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9"/>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9"/>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9"/>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9"/>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9"/>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9"/>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9"/>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9"/>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9"/>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9"/>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9"/>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9"/>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9"/>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9"/>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9"/>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9"/>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9"/>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9"/>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9"/>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9"/>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9"/>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9"/>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9"/>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9"/>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9"/>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9"/>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9"/>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9"/>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9"/>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9"/>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9"/>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9"/>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9"/>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9"/>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9"/>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9"/>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9"/>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9"/>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9"/>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9"/>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9"/>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9"/>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9"/>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9"/>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9"/>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9"/>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9"/>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89"/>
          <p:cNvGrpSpPr/>
          <p:nvPr/>
        </p:nvGrpSpPr>
        <p:grpSpPr>
          <a:xfrm>
            <a:off x="731647" y="573573"/>
            <a:ext cx="635100" cy="734640"/>
            <a:chOff x="731647" y="573573"/>
            <a:chExt cx="635100" cy="734640"/>
          </a:xfrm>
        </p:grpSpPr>
        <p:grpSp>
          <p:nvGrpSpPr>
            <p:cNvPr id="2844" name="Google Shape;2844;p89"/>
            <p:cNvGrpSpPr/>
            <p:nvPr/>
          </p:nvGrpSpPr>
          <p:grpSpPr>
            <a:xfrm>
              <a:off x="731647" y="573573"/>
              <a:ext cx="635100" cy="635100"/>
              <a:chOff x="917231" y="750460"/>
              <a:chExt cx="635100" cy="635100"/>
            </a:xfrm>
          </p:grpSpPr>
          <p:sp>
            <p:nvSpPr>
              <p:cNvPr id="2845" name="Google Shape;2845;p89"/>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9"/>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89"/>
            <p:cNvGrpSpPr/>
            <p:nvPr/>
          </p:nvGrpSpPr>
          <p:grpSpPr>
            <a:xfrm>
              <a:off x="961679" y="1281213"/>
              <a:ext cx="175013" cy="27000"/>
              <a:chOff x="5662375" y="212375"/>
              <a:chExt cx="175013" cy="27000"/>
            </a:xfrm>
          </p:grpSpPr>
          <p:sp>
            <p:nvSpPr>
              <p:cNvPr id="2848" name="Google Shape;2848;p8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49" name="Google Shape;2849;p8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50" name="Google Shape;2850;p8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851" name="Google Shape;2851;p89"/>
          <p:cNvGrpSpPr/>
          <p:nvPr/>
        </p:nvGrpSpPr>
        <p:grpSpPr>
          <a:xfrm>
            <a:off x="731647" y="1650460"/>
            <a:ext cx="635100" cy="733490"/>
            <a:chOff x="731647" y="1650460"/>
            <a:chExt cx="635100" cy="733490"/>
          </a:xfrm>
        </p:grpSpPr>
        <p:grpSp>
          <p:nvGrpSpPr>
            <p:cNvPr id="2852" name="Google Shape;2852;p89"/>
            <p:cNvGrpSpPr/>
            <p:nvPr/>
          </p:nvGrpSpPr>
          <p:grpSpPr>
            <a:xfrm>
              <a:off x="731647" y="1650460"/>
              <a:ext cx="635100" cy="635100"/>
              <a:chOff x="917231" y="1827973"/>
              <a:chExt cx="635100" cy="635100"/>
            </a:xfrm>
          </p:grpSpPr>
          <p:sp>
            <p:nvSpPr>
              <p:cNvPr id="2853" name="Google Shape;2853;p89"/>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9"/>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89"/>
            <p:cNvGrpSpPr/>
            <p:nvPr/>
          </p:nvGrpSpPr>
          <p:grpSpPr>
            <a:xfrm>
              <a:off x="961679" y="2356951"/>
              <a:ext cx="175013" cy="27000"/>
              <a:chOff x="5662375" y="212375"/>
              <a:chExt cx="175013" cy="27000"/>
            </a:xfrm>
          </p:grpSpPr>
          <p:sp>
            <p:nvSpPr>
              <p:cNvPr id="2856" name="Google Shape;2856;p8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57" name="Google Shape;2857;p8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58" name="Google Shape;2858;p8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859" name="Google Shape;2859;p89"/>
          <p:cNvGrpSpPr/>
          <p:nvPr/>
        </p:nvGrpSpPr>
        <p:grpSpPr>
          <a:xfrm>
            <a:off x="731647" y="2728277"/>
            <a:ext cx="635100" cy="734984"/>
            <a:chOff x="731647" y="2728277"/>
            <a:chExt cx="635100" cy="734984"/>
          </a:xfrm>
        </p:grpSpPr>
        <p:grpSp>
          <p:nvGrpSpPr>
            <p:cNvPr id="2860" name="Google Shape;2860;p89"/>
            <p:cNvGrpSpPr/>
            <p:nvPr/>
          </p:nvGrpSpPr>
          <p:grpSpPr>
            <a:xfrm>
              <a:off x="731647" y="2728277"/>
              <a:ext cx="635100" cy="635100"/>
              <a:chOff x="917231" y="2905502"/>
              <a:chExt cx="635100" cy="635100"/>
            </a:xfrm>
          </p:grpSpPr>
          <p:sp>
            <p:nvSpPr>
              <p:cNvPr id="2861" name="Google Shape;2861;p89"/>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9"/>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89"/>
            <p:cNvGrpSpPr/>
            <p:nvPr/>
          </p:nvGrpSpPr>
          <p:grpSpPr>
            <a:xfrm>
              <a:off x="961679" y="3436260"/>
              <a:ext cx="175013" cy="27000"/>
              <a:chOff x="5662375" y="212375"/>
              <a:chExt cx="175013" cy="27000"/>
            </a:xfrm>
          </p:grpSpPr>
          <p:sp>
            <p:nvSpPr>
              <p:cNvPr id="2864" name="Google Shape;2864;p8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65" name="Google Shape;2865;p8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66" name="Google Shape;2866;p8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867" name="Google Shape;2867;p89"/>
          <p:cNvGrpSpPr/>
          <p:nvPr/>
        </p:nvGrpSpPr>
        <p:grpSpPr>
          <a:xfrm>
            <a:off x="731647" y="3806675"/>
            <a:ext cx="635100" cy="734704"/>
            <a:chOff x="731647" y="3806675"/>
            <a:chExt cx="635100" cy="734704"/>
          </a:xfrm>
        </p:grpSpPr>
        <p:grpSp>
          <p:nvGrpSpPr>
            <p:cNvPr id="2868" name="Google Shape;2868;p89"/>
            <p:cNvGrpSpPr/>
            <p:nvPr/>
          </p:nvGrpSpPr>
          <p:grpSpPr>
            <a:xfrm>
              <a:off x="731647" y="3806675"/>
              <a:ext cx="635100" cy="635100"/>
              <a:chOff x="917231" y="3983097"/>
              <a:chExt cx="635100" cy="635100"/>
            </a:xfrm>
          </p:grpSpPr>
          <p:sp>
            <p:nvSpPr>
              <p:cNvPr id="2869" name="Google Shape;2869;p89"/>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9"/>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89"/>
            <p:cNvGrpSpPr/>
            <p:nvPr/>
          </p:nvGrpSpPr>
          <p:grpSpPr>
            <a:xfrm>
              <a:off x="961679" y="4514379"/>
              <a:ext cx="175013" cy="27000"/>
              <a:chOff x="5662375" y="212375"/>
              <a:chExt cx="175013" cy="27000"/>
            </a:xfrm>
          </p:grpSpPr>
          <p:sp>
            <p:nvSpPr>
              <p:cNvPr id="2872" name="Google Shape;2872;p8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73" name="Google Shape;2873;p8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74" name="Google Shape;2874;p8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875" name="Google Shape;2875;p89"/>
          <p:cNvSpPr txBox="1"/>
          <p:nvPr>
            <p:ph type="title"/>
          </p:nvPr>
        </p:nvSpPr>
        <p:spPr>
          <a:xfrm>
            <a:off x="5506575" y="333775"/>
            <a:ext cx="3084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 </a:t>
            </a:r>
            <a:endParaRPr/>
          </a:p>
        </p:txBody>
      </p:sp>
      <p:sp>
        <p:nvSpPr>
          <p:cNvPr id="2876" name="Google Shape;2876;p89"/>
          <p:cNvSpPr txBox="1"/>
          <p:nvPr>
            <p:ph idx="2" type="subTitle"/>
          </p:nvPr>
        </p:nvSpPr>
        <p:spPr>
          <a:xfrm>
            <a:off x="1664208" y="713232"/>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Label sector &amp; industry with Label-Encoding method</a:t>
            </a:r>
            <a:endParaRPr>
              <a:latin typeface="Barlow Semi Condensed"/>
              <a:ea typeface="Barlow Semi Condensed"/>
              <a:cs typeface="Barlow Semi Condensed"/>
              <a:sym typeface="Barlow Semi Condensed"/>
            </a:endParaRPr>
          </a:p>
        </p:txBody>
      </p:sp>
      <p:sp>
        <p:nvSpPr>
          <p:cNvPr id="2877" name="Google Shape;2877;p89"/>
          <p:cNvSpPr txBox="1"/>
          <p:nvPr>
            <p:ph idx="1" type="subTitle"/>
          </p:nvPr>
        </p:nvSpPr>
        <p:spPr>
          <a:xfrm>
            <a:off x="1664208" y="42976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Label Encoding</a:t>
            </a:r>
            <a:endParaRPr/>
          </a:p>
        </p:txBody>
      </p:sp>
      <p:sp>
        <p:nvSpPr>
          <p:cNvPr id="2878" name="Google Shape;2878;p89"/>
          <p:cNvSpPr txBox="1"/>
          <p:nvPr>
            <p:ph idx="3" type="subTitle"/>
          </p:nvPr>
        </p:nvSpPr>
        <p:spPr>
          <a:xfrm>
            <a:off x="1664199" y="1508750"/>
            <a:ext cx="30840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Optimal Clustering Numbers</a:t>
            </a:r>
            <a:endParaRPr/>
          </a:p>
        </p:txBody>
      </p:sp>
      <p:sp>
        <p:nvSpPr>
          <p:cNvPr id="2879" name="Google Shape;2879;p89"/>
          <p:cNvSpPr txBox="1"/>
          <p:nvPr>
            <p:ph idx="4" type="subTitle"/>
          </p:nvPr>
        </p:nvSpPr>
        <p:spPr>
          <a:xfrm>
            <a:off x="1664208" y="1792224"/>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SSE Metric to see clustering effect with different cluster numbers</a:t>
            </a:r>
            <a:endParaRPr/>
          </a:p>
        </p:txBody>
      </p:sp>
      <p:sp>
        <p:nvSpPr>
          <p:cNvPr id="2880" name="Google Shape;2880;p89"/>
          <p:cNvSpPr txBox="1"/>
          <p:nvPr>
            <p:ph idx="5" type="subTitle"/>
          </p:nvPr>
        </p:nvSpPr>
        <p:spPr>
          <a:xfrm>
            <a:off x="1664208" y="258775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Dimension Reduction</a:t>
            </a:r>
            <a:endParaRPr/>
          </a:p>
        </p:txBody>
      </p:sp>
      <p:sp>
        <p:nvSpPr>
          <p:cNvPr id="2881" name="Google Shape;2881;p89"/>
          <p:cNvSpPr txBox="1"/>
          <p:nvPr>
            <p:ph idx="6" type="subTitle"/>
          </p:nvPr>
        </p:nvSpPr>
        <p:spPr>
          <a:xfrm>
            <a:off x="1664208" y="2871216"/>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Perform t-SNE dimension reduction to  2 dimensions</a:t>
            </a:r>
            <a:endParaRPr/>
          </a:p>
        </p:txBody>
      </p:sp>
      <p:sp>
        <p:nvSpPr>
          <p:cNvPr id="2882" name="Google Shape;2882;p89"/>
          <p:cNvSpPr txBox="1"/>
          <p:nvPr>
            <p:ph idx="7" type="subTitle"/>
          </p:nvPr>
        </p:nvSpPr>
        <p:spPr>
          <a:xfrm>
            <a:off x="1664208" y="366674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Clustering Results</a:t>
            </a:r>
            <a:endParaRPr/>
          </a:p>
        </p:txBody>
      </p:sp>
      <p:sp>
        <p:nvSpPr>
          <p:cNvPr id="2883" name="Google Shape;2883;p89"/>
          <p:cNvSpPr txBox="1"/>
          <p:nvPr>
            <p:ph idx="8" type="subTitle"/>
          </p:nvPr>
        </p:nvSpPr>
        <p:spPr>
          <a:xfrm>
            <a:off x="1664208" y="3950208"/>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Visualize clustering results</a:t>
            </a:r>
            <a:endParaRPr/>
          </a:p>
        </p:txBody>
      </p:sp>
      <p:sp>
        <p:nvSpPr>
          <p:cNvPr id="2884" name="Google Shape;2884;p89"/>
          <p:cNvSpPr txBox="1"/>
          <p:nvPr>
            <p:ph idx="9" type="title"/>
          </p:nvPr>
        </p:nvSpPr>
        <p:spPr>
          <a:xfrm>
            <a:off x="813816" y="72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85" name="Google Shape;2885;p89"/>
          <p:cNvSpPr txBox="1"/>
          <p:nvPr>
            <p:ph idx="13" type="title"/>
          </p:nvPr>
        </p:nvSpPr>
        <p:spPr>
          <a:xfrm>
            <a:off x="813816" y="18013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86" name="Google Shape;2886;p89"/>
          <p:cNvSpPr txBox="1"/>
          <p:nvPr>
            <p:ph idx="14" type="title"/>
          </p:nvPr>
        </p:nvSpPr>
        <p:spPr>
          <a:xfrm>
            <a:off x="813816" y="28803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887" name="Google Shape;2887;p89"/>
          <p:cNvSpPr txBox="1"/>
          <p:nvPr>
            <p:ph idx="15" type="title"/>
          </p:nvPr>
        </p:nvSpPr>
        <p:spPr>
          <a:xfrm>
            <a:off x="813816" y="39593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1" name="Shape 2891"/>
        <p:cNvGrpSpPr/>
        <p:nvPr/>
      </p:nvGrpSpPr>
      <p:grpSpPr>
        <a:xfrm>
          <a:off x="0" y="0"/>
          <a:ext cx="0" cy="0"/>
          <a:chOff x="0" y="0"/>
          <a:chExt cx="0" cy="0"/>
        </a:xfrm>
      </p:grpSpPr>
      <p:grpSp>
        <p:nvGrpSpPr>
          <p:cNvPr id="2892" name="Google Shape;2892;p90"/>
          <p:cNvGrpSpPr/>
          <p:nvPr/>
        </p:nvGrpSpPr>
        <p:grpSpPr>
          <a:xfrm>
            <a:off x="7400117" y="213599"/>
            <a:ext cx="591455" cy="590639"/>
            <a:chOff x="1190625" y="238125"/>
            <a:chExt cx="5238750" cy="5231525"/>
          </a:xfrm>
        </p:grpSpPr>
        <p:sp>
          <p:nvSpPr>
            <p:cNvPr id="2893" name="Google Shape;2893;p90"/>
            <p:cNvSpPr/>
            <p:nvPr/>
          </p:nvSpPr>
          <p:spPr>
            <a:xfrm>
              <a:off x="1190625" y="259325"/>
              <a:ext cx="5238750" cy="5210325"/>
            </a:xfrm>
            <a:custGeom>
              <a:rect b="b" l="l" r="r" t="t"/>
              <a:pathLst>
                <a:path extrusionOk="0" h="208413" w="20955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94" name="Google Shape;2894;p90"/>
            <p:cNvSpPr/>
            <p:nvPr/>
          </p:nvSpPr>
          <p:spPr>
            <a:xfrm>
              <a:off x="4202861" y="1284806"/>
              <a:ext cx="1389300" cy="1389300"/>
            </a:xfrm>
            <a:custGeom>
              <a:rect b="b" l="l" r="r" t="t"/>
              <a:pathLst>
                <a:path extrusionOk="0" h="55572" w="55572">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95" name="Google Shape;2895;p90"/>
            <p:cNvSpPr/>
            <p:nvPr/>
          </p:nvSpPr>
          <p:spPr>
            <a:xfrm>
              <a:off x="3730400" y="4080350"/>
              <a:ext cx="173675" cy="260500"/>
            </a:xfrm>
            <a:custGeom>
              <a:rect b="b" l="l" r="r" t="t"/>
              <a:pathLst>
                <a:path extrusionOk="0" h="10420" w="6947">
                  <a:moveTo>
                    <a:pt x="0" y="0"/>
                  </a:moveTo>
                  <a:lnTo>
                    <a:pt x="0" y="10420"/>
                  </a:lnTo>
                  <a:lnTo>
                    <a:pt x="6947" y="10420"/>
                  </a:lnTo>
                  <a:lnTo>
                    <a:pt x="6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96" name="Google Shape;2896;p90"/>
            <p:cNvSpPr/>
            <p:nvPr/>
          </p:nvSpPr>
          <p:spPr>
            <a:xfrm>
              <a:off x="2430350" y="1227000"/>
              <a:ext cx="1473725" cy="2679700"/>
            </a:xfrm>
            <a:custGeom>
              <a:rect b="b" l="l" r="r" t="t"/>
              <a:pathLst>
                <a:path extrusionOk="0" h="107188" w="58949">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97" name="Google Shape;2897;p90"/>
            <p:cNvSpPr/>
            <p:nvPr/>
          </p:nvSpPr>
          <p:spPr>
            <a:xfrm>
              <a:off x="5467000" y="3472525"/>
              <a:ext cx="607825" cy="173700"/>
            </a:xfrm>
            <a:custGeom>
              <a:rect b="b" l="l" r="r" t="t"/>
              <a:pathLst>
                <a:path extrusionOk="0" h="6948" w="24313">
                  <a:moveTo>
                    <a:pt x="0" y="1"/>
                  </a:moveTo>
                  <a:lnTo>
                    <a:pt x="0" y="6947"/>
                  </a:lnTo>
                  <a:lnTo>
                    <a:pt x="24313" y="6947"/>
                  </a:lnTo>
                  <a:lnTo>
                    <a:pt x="243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98" name="Google Shape;2898;p90"/>
            <p:cNvSpPr/>
            <p:nvPr/>
          </p:nvSpPr>
          <p:spPr>
            <a:xfrm>
              <a:off x="5324700" y="3925975"/>
              <a:ext cx="631950" cy="566850"/>
            </a:xfrm>
            <a:custGeom>
              <a:rect b="b" l="l" r="r" t="t"/>
              <a:pathLst>
                <a:path extrusionOk="0" h="22674" w="25278">
                  <a:moveTo>
                    <a:pt x="4438" y="1"/>
                  </a:moveTo>
                  <a:lnTo>
                    <a:pt x="0" y="5307"/>
                  </a:lnTo>
                  <a:lnTo>
                    <a:pt x="20839" y="22673"/>
                  </a:lnTo>
                  <a:lnTo>
                    <a:pt x="25277" y="17367"/>
                  </a:lnTo>
                  <a:lnTo>
                    <a:pt x="44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899" name="Google Shape;2899;p90"/>
            <p:cNvSpPr/>
            <p:nvPr/>
          </p:nvSpPr>
          <p:spPr>
            <a:xfrm>
              <a:off x="4946025" y="4167175"/>
              <a:ext cx="173675" cy="607825"/>
            </a:xfrm>
            <a:custGeom>
              <a:rect b="b" l="l" r="r" t="t"/>
              <a:pathLst>
                <a:path extrusionOk="0" h="24313" w="6947">
                  <a:moveTo>
                    <a:pt x="0" y="1"/>
                  </a:moveTo>
                  <a:lnTo>
                    <a:pt x="0" y="24313"/>
                  </a:lnTo>
                  <a:lnTo>
                    <a:pt x="6947" y="24313"/>
                  </a:lnTo>
                  <a:lnTo>
                    <a:pt x="69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900" name="Google Shape;2900;p90"/>
            <p:cNvSpPr/>
            <p:nvPr/>
          </p:nvSpPr>
          <p:spPr>
            <a:xfrm>
              <a:off x="1279850" y="1564675"/>
              <a:ext cx="735675" cy="342525"/>
            </a:xfrm>
            <a:custGeom>
              <a:rect b="b" l="l" r="r" t="t"/>
              <a:pathLst>
                <a:path extrusionOk="0" h="13701" w="29427">
                  <a:moveTo>
                    <a:pt x="27786" y="1"/>
                  </a:moveTo>
                  <a:lnTo>
                    <a:pt x="1" y="6947"/>
                  </a:lnTo>
                  <a:lnTo>
                    <a:pt x="1641" y="13701"/>
                  </a:lnTo>
                  <a:lnTo>
                    <a:pt x="29426" y="6754"/>
                  </a:lnTo>
                  <a:lnTo>
                    <a:pt x="277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901" name="Google Shape;2901;p90"/>
            <p:cNvSpPr/>
            <p:nvPr/>
          </p:nvSpPr>
          <p:spPr>
            <a:xfrm>
              <a:off x="1424575" y="710850"/>
              <a:ext cx="706725" cy="574075"/>
            </a:xfrm>
            <a:custGeom>
              <a:rect b="b" l="l" r="r" t="t"/>
              <a:pathLst>
                <a:path extrusionOk="0" h="22963" w="28269">
                  <a:moveTo>
                    <a:pt x="3956" y="1"/>
                  </a:moveTo>
                  <a:lnTo>
                    <a:pt x="0" y="5596"/>
                  </a:lnTo>
                  <a:lnTo>
                    <a:pt x="24313" y="22962"/>
                  </a:lnTo>
                  <a:lnTo>
                    <a:pt x="28268" y="17367"/>
                  </a:lnTo>
                  <a:lnTo>
                    <a:pt x="39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902" name="Google Shape;2902;p90"/>
            <p:cNvSpPr/>
            <p:nvPr/>
          </p:nvSpPr>
          <p:spPr>
            <a:xfrm>
              <a:off x="2167450" y="238125"/>
              <a:ext cx="344925" cy="738075"/>
            </a:xfrm>
            <a:custGeom>
              <a:rect b="b" l="l" r="r" t="t"/>
              <a:pathLst>
                <a:path extrusionOk="0" h="29523" w="13797">
                  <a:moveTo>
                    <a:pt x="6754" y="0"/>
                  </a:moveTo>
                  <a:lnTo>
                    <a:pt x="1" y="1737"/>
                  </a:lnTo>
                  <a:lnTo>
                    <a:pt x="7140" y="29522"/>
                  </a:lnTo>
                  <a:lnTo>
                    <a:pt x="13797" y="27786"/>
                  </a:lnTo>
                  <a:lnTo>
                    <a:pt x="6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pic>
        <p:nvPicPr>
          <p:cNvPr id="2903" name="Google Shape;2903;p90"/>
          <p:cNvPicPr preferRelativeResize="0"/>
          <p:nvPr/>
        </p:nvPicPr>
        <p:blipFill>
          <a:blip r:embed="rId3">
            <a:alphaModFix/>
          </a:blip>
          <a:stretch>
            <a:fillRect/>
          </a:stretch>
        </p:blipFill>
        <p:spPr>
          <a:xfrm>
            <a:off x="1241500" y="1017625"/>
            <a:ext cx="6515776" cy="1964050"/>
          </a:xfrm>
          <a:prstGeom prst="rect">
            <a:avLst/>
          </a:prstGeom>
          <a:noFill/>
          <a:ln>
            <a:noFill/>
          </a:ln>
        </p:spPr>
      </p:pic>
      <p:sp>
        <p:nvSpPr>
          <p:cNvPr id="2904" name="Google Shape;2904;p90"/>
          <p:cNvSpPr txBox="1"/>
          <p:nvPr>
            <p:ph type="title"/>
          </p:nvPr>
        </p:nvSpPr>
        <p:spPr>
          <a:xfrm>
            <a:off x="1233588" y="349250"/>
            <a:ext cx="6531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 Encoding</a:t>
            </a:r>
            <a:endParaRPr/>
          </a:p>
        </p:txBody>
      </p:sp>
      <p:pic>
        <p:nvPicPr>
          <p:cNvPr id="2905" name="Google Shape;2905;p90"/>
          <p:cNvPicPr preferRelativeResize="0"/>
          <p:nvPr/>
        </p:nvPicPr>
        <p:blipFill>
          <a:blip r:embed="rId4">
            <a:alphaModFix/>
          </a:blip>
          <a:stretch>
            <a:fillRect/>
          </a:stretch>
        </p:blipFill>
        <p:spPr>
          <a:xfrm>
            <a:off x="3859800" y="3612300"/>
            <a:ext cx="2038075" cy="1257300"/>
          </a:xfrm>
          <a:prstGeom prst="rect">
            <a:avLst/>
          </a:prstGeom>
          <a:noFill/>
          <a:ln>
            <a:noFill/>
          </a:ln>
        </p:spPr>
      </p:pic>
      <p:pic>
        <p:nvPicPr>
          <p:cNvPr id="2906" name="Google Shape;2906;p90"/>
          <p:cNvPicPr preferRelativeResize="0"/>
          <p:nvPr/>
        </p:nvPicPr>
        <p:blipFill>
          <a:blip r:embed="rId5">
            <a:alphaModFix/>
          </a:blip>
          <a:stretch>
            <a:fillRect/>
          </a:stretch>
        </p:blipFill>
        <p:spPr>
          <a:xfrm>
            <a:off x="5666150" y="3664476"/>
            <a:ext cx="2038075" cy="1152949"/>
          </a:xfrm>
          <a:prstGeom prst="rect">
            <a:avLst/>
          </a:prstGeom>
          <a:noFill/>
          <a:ln>
            <a:noFill/>
          </a:ln>
        </p:spPr>
      </p:pic>
      <p:sp>
        <p:nvSpPr>
          <p:cNvPr id="2907" name="Google Shape;2907;p90"/>
          <p:cNvSpPr/>
          <p:nvPr/>
        </p:nvSpPr>
        <p:spPr>
          <a:xfrm>
            <a:off x="4469800" y="3166775"/>
            <a:ext cx="665700" cy="2634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0"/>
          <p:cNvSpPr/>
          <p:nvPr/>
        </p:nvSpPr>
        <p:spPr>
          <a:xfrm>
            <a:off x="6352338" y="3191375"/>
            <a:ext cx="665700" cy="2634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91"/>
          <p:cNvSpPr txBox="1"/>
          <p:nvPr>
            <p:ph idx="4294967295" type="title"/>
          </p:nvPr>
        </p:nvSpPr>
        <p:spPr>
          <a:xfrm>
            <a:off x="1003613" y="72225"/>
            <a:ext cx="6531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Dimension Reduction Comparison</a:t>
            </a:r>
            <a:endParaRPr/>
          </a:p>
        </p:txBody>
      </p:sp>
      <p:pic>
        <p:nvPicPr>
          <p:cNvPr id="2914" name="Google Shape;2914;p91"/>
          <p:cNvPicPr preferRelativeResize="0"/>
          <p:nvPr/>
        </p:nvPicPr>
        <p:blipFill>
          <a:blip r:embed="rId3">
            <a:alphaModFix/>
          </a:blip>
          <a:stretch>
            <a:fillRect/>
          </a:stretch>
        </p:blipFill>
        <p:spPr>
          <a:xfrm>
            <a:off x="867650" y="838575"/>
            <a:ext cx="3514976" cy="1779650"/>
          </a:xfrm>
          <a:prstGeom prst="rect">
            <a:avLst/>
          </a:prstGeom>
          <a:noFill/>
          <a:ln>
            <a:noFill/>
          </a:ln>
        </p:spPr>
      </p:pic>
      <p:pic>
        <p:nvPicPr>
          <p:cNvPr id="2915" name="Google Shape;2915;p91"/>
          <p:cNvPicPr preferRelativeResize="0"/>
          <p:nvPr/>
        </p:nvPicPr>
        <p:blipFill rotWithShape="1">
          <a:blip r:embed="rId4">
            <a:alphaModFix/>
          </a:blip>
          <a:srcRect b="0" l="4225" r="4115" t="0"/>
          <a:stretch/>
        </p:blipFill>
        <p:spPr>
          <a:xfrm>
            <a:off x="4746325" y="724425"/>
            <a:ext cx="3880425" cy="2856776"/>
          </a:xfrm>
          <a:prstGeom prst="rect">
            <a:avLst/>
          </a:prstGeom>
          <a:noFill/>
          <a:ln>
            <a:noFill/>
          </a:ln>
        </p:spPr>
      </p:pic>
      <p:sp>
        <p:nvSpPr>
          <p:cNvPr id="2916" name="Google Shape;2916;p91"/>
          <p:cNvSpPr txBox="1"/>
          <p:nvPr/>
        </p:nvSpPr>
        <p:spPr>
          <a:xfrm>
            <a:off x="639050" y="2732375"/>
            <a:ext cx="4048500" cy="207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595959"/>
                </a:solidFill>
                <a:latin typeface="Barlow Semi Condensed Medium"/>
                <a:ea typeface="Barlow Semi Condensed Medium"/>
                <a:cs typeface="Barlow Semi Condensed Medium"/>
                <a:sym typeface="Barlow Semi Condensed Medium"/>
              </a:rPr>
              <a:t>K-means groups observations into K clusters. Vector quantization assigns each observation to the cluster with the nearest mean or centroid. </a:t>
            </a:r>
            <a:endParaRPr sz="13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sz="1300">
                <a:solidFill>
                  <a:srgbClr val="595959"/>
                </a:solidFill>
                <a:latin typeface="Barlow Semi Condensed Medium"/>
                <a:ea typeface="Barlow Semi Condensed Medium"/>
                <a:cs typeface="Barlow Semi Condensed Medium"/>
                <a:sym typeface="Barlow Semi Condensed Medium"/>
              </a:rPr>
              <a:t>It minimise the sum of squared distances between data points and cluster centroids creates internally homogeneous and distinguishable clusters.</a:t>
            </a:r>
            <a:endParaRPr sz="1300">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1200"/>
              </a:spcAft>
              <a:buNone/>
            </a:pPr>
            <a:r>
              <a:rPr lang="en" sz="1300">
                <a:solidFill>
                  <a:srgbClr val="595959"/>
                </a:solidFill>
                <a:latin typeface="Barlow Semi Condensed Medium"/>
                <a:ea typeface="Barlow Semi Condensed Medium"/>
                <a:cs typeface="Barlow Semi Condensed Medium"/>
                <a:sym typeface="Barlow Semi Condensed Medium"/>
              </a:rPr>
              <a:t>In our case, 10 is optimal clustering number.</a:t>
            </a:r>
            <a:endParaRPr/>
          </a:p>
        </p:txBody>
      </p:sp>
      <p:sp>
        <p:nvSpPr>
          <p:cNvPr id="2917" name="Google Shape;2917;p91"/>
          <p:cNvSpPr txBox="1"/>
          <p:nvPr/>
        </p:nvSpPr>
        <p:spPr>
          <a:xfrm>
            <a:off x="4578250" y="3537700"/>
            <a:ext cx="4565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595959"/>
                </a:solidFill>
                <a:latin typeface="Barlow Semi Condensed Medium"/>
                <a:ea typeface="Barlow Semi Condensed Medium"/>
                <a:cs typeface="Barlow Semi Condensed Medium"/>
                <a:sym typeface="Barlow Semi Condensed Medium"/>
              </a:rPr>
              <a:t>T-SNE is a nonlinear dimensionality reduction technique by converting distances between data points into conditional probabilities that represent similarities.</a:t>
            </a:r>
            <a:endParaRPr sz="1200">
              <a:solidFill>
                <a:srgbClr val="595959"/>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t/>
            </a:r>
            <a:endParaRPr sz="1200">
              <a:solidFill>
                <a:srgbClr val="595959"/>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rPr lang="en" sz="1200">
                <a:solidFill>
                  <a:srgbClr val="595959"/>
                </a:solidFill>
                <a:latin typeface="Barlow Semi Condensed Medium"/>
                <a:ea typeface="Barlow Semi Condensed Medium"/>
                <a:cs typeface="Barlow Semi Condensed Medium"/>
                <a:sym typeface="Barlow Semi Condensed Medium"/>
              </a:rPr>
              <a:t>In our case, t-SNE works better than PCA. It performs a clean separation of most of data points.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p92"/>
          <p:cNvSpPr txBox="1"/>
          <p:nvPr>
            <p:ph idx="4294967295" type="title"/>
          </p:nvPr>
        </p:nvSpPr>
        <p:spPr>
          <a:xfrm>
            <a:off x="1233588" y="349250"/>
            <a:ext cx="6531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Results with t-SNE </a:t>
            </a:r>
            <a:endParaRPr/>
          </a:p>
        </p:txBody>
      </p:sp>
      <p:pic>
        <p:nvPicPr>
          <p:cNvPr id="2923" name="Google Shape;2923;p92"/>
          <p:cNvPicPr preferRelativeResize="0"/>
          <p:nvPr/>
        </p:nvPicPr>
        <p:blipFill>
          <a:blip r:embed="rId3">
            <a:alphaModFix/>
          </a:blip>
          <a:stretch>
            <a:fillRect/>
          </a:stretch>
        </p:blipFill>
        <p:spPr>
          <a:xfrm>
            <a:off x="780100" y="1013700"/>
            <a:ext cx="7736199" cy="4028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93"/>
          <p:cNvSpPr txBox="1"/>
          <p:nvPr>
            <p:ph idx="4294967295" type="title"/>
          </p:nvPr>
        </p:nvSpPr>
        <p:spPr>
          <a:xfrm>
            <a:off x="1004988" y="120650"/>
            <a:ext cx="6531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with Restrictions </a:t>
            </a:r>
            <a:endParaRPr/>
          </a:p>
        </p:txBody>
      </p:sp>
      <p:pic>
        <p:nvPicPr>
          <p:cNvPr id="2929" name="Google Shape;2929;p93"/>
          <p:cNvPicPr preferRelativeResize="0"/>
          <p:nvPr/>
        </p:nvPicPr>
        <p:blipFill>
          <a:blip r:embed="rId3">
            <a:alphaModFix/>
          </a:blip>
          <a:stretch>
            <a:fillRect/>
          </a:stretch>
        </p:blipFill>
        <p:spPr>
          <a:xfrm>
            <a:off x="1052225" y="773194"/>
            <a:ext cx="3764325" cy="1929756"/>
          </a:xfrm>
          <a:prstGeom prst="rect">
            <a:avLst/>
          </a:prstGeom>
          <a:noFill/>
          <a:ln>
            <a:noFill/>
          </a:ln>
        </p:spPr>
      </p:pic>
      <p:pic>
        <p:nvPicPr>
          <p:cNvPr id="2930" name="Google Shape;2930;p93"/>
          <p:cNvPicPr preferRelativeResize="0"/>
          <p:nvPr/>
        </p:nvPicPr>
        <p:blipFill>
          <a:blip r:embed="rId4">
            <a:alphaModFix/>
          </a:blip>
          <a:stretch>
            <a:fillRect/>
          </a:stretch>
        </p:blipFill>
        <p:spPr>
          <a:xfrm>
            <a:off x="1052225" y="3000375"/>
            <a:ext cx="3764314" cy="1930824"/>
          </a:xfrm>
          <a:prstGeom prst="rect">
            <a:avLst/>
          </a:prstGeom>
          <a:noFill/>
          <a:ln>
            <a:noFill/>
          </a:ln>
        </p:spPr>
      </p:pic>
      <p:sp>
        <p:nvSpPr>
          <p:cNvPr id="2931" name="Google Shape;2931;p93"/>
          <p:cNvSpPr txBox="1"/>
          <p:nvPr/>
        </p:nvSpPr>
        <p:spPr>
          <a:xfrm>
            <a:off x="4948350" y="560050"/>
            <a:ext cx="3867300" cy="1765500"/>
          </a:xfrm>
          <a:prstGeom prst="rect">
            <a:avLst/>
          </a:prstGeom>
          <a:noFill/>
          <a:ln>
            <a:noFill/>
          </a:ln>
        </p:spPr>
        <p:txBody>
          <a:bodyPr anchorCtr="0" anchor="t" bIns="91425" lIns="91425" spcFirstLastPara="1" rIns="91425" wrap="square" tIns="91425">
            <a:spAutoFit/>
          </a:bodyPr>
          <a:lstStyle/>
          <a:p>
            <a:pPr indent="-311150" lvl="0" marL="457200" marR="266700" rtl="0" algn="l">
              <a:lnSpc>
                <a:spcPct val="115000"/>
              </a:lnSpc>
              <a:spcBef>
                <a:spcPts val="1100"/>
              </a:spcBef>
              <a:spcAft>
                <a:spcPts val="0"/>
              </a:spcAft>
              <a:buClr>
                <a:srgbClr val="595959"/>
              </a:buClr>
              <a:buSzPts val="1300"/>
              <a:buFont typeface="Barlow Semi Condensed Medium"/>
              <a:buChar char="●"/>
            </a:pPr>
            <a:r>
              <a:rPr lang="en" sz="1300">
                <a:solidFill>
                  <a:srgbClr val="595959"/>
                </a:solidFill>
                <a:latin typeface="Barlow Semi Condensed Medium"/>
                <a:ea typeface="Barlow Semi Condensed Medium"/>
                <a:cs typeface="Barlow Semi Condensed Medium"/>
                <a:sym typeface="Barlow Semi Condensed Medium"/>
              </a:rPr>
              <a:t>With restriction on analysts distribution, we firstly sort out analyst names that only within required standard deviation of distribution found in Q2. Then we follow the same methodology in previous </a:t>
            </a:r>
            <a:r>
              <a:rPr lang="en" sz="1300">
                <a:solidFill>
                  <a:srgbClr val="595959"/>
                </a:solidFill>
                <a:latin typeface="Barlow Semi Condensed Medium"/>
                <a:ea typeface="Barlow Semi Condensed Medium"/>
                <a:cs typeface="Barlow Semi Condensed Medium"/>
                <a:sym typeface="Barlow Semi Condensed Medium"/>
              </a:rPr>
              <a:t>example</a:t>
            </a:r>
            <a:r>
              <a:rPr lang="en" sz="1300">
                <a:solidFill>
                  <a:srgbClr val="595959"/>
                </a:solidFill>
                <a:latin typeface="Barlow Semi Condensed Medium"/>
                <a:ea typeface="Barlow Semi Condensed Medium"/>
                <a:cs typeface="Barlow Semi Condensed Medium"/>
                <a:sym typeface="Barlow Semi Condensed Medium"/>
              </a:rPr>
              <a:t> to model the similarity matrix between companies based on analyst co-coverage.</a:t>
            </a:r>
            <a:endParaRPr sz="1100">
              <a:solidFill>
                <a:srgbClr val="595959"/>
              </a:solidFill>
              <a:latin typeface="Barlow Semi Condensed Medium"/>
              <a:ea typeface="Barlow Semi Condensed Medium"/>
              <a:cs typeface="Barlow Semi Condensed Medium"/>
              <a:sym typeface="Barlow Semi Condensed Medium"/>
            </a:endParaRPr>
          </a:p>
        </p:txBody>
      </p:sp>
      <p:sp>
        <p:nvSpPr>
          <p:cNvPr id="2932" name="Google Shape;2932;p93"/>
          <p:cNvSpPr txBox="1"/>
          <p:nvPr/>
        </p:nvSpPr>
        <p:spPr>
          <a:xfrm>
            <a:off x="4948350" y="2276225"/>
            <a:ext cx="4195800" cy="2826900"/>
          </a:xfrm>
          <a:prstGeom prst="rect">
            <a:avLst/>
          </a:prstGeom>
          <a:noFill/>
          <a:ln>
            <a:noFill/>
          </a:ln>
        </p:spPr>
        <p:txBody>
          <a:bodyPr anchorCtr="0" anchor="t" bIns="91425" lIns="91425" spcFirstLastPara="1" rIns="91425" wrap="square" tIns="91425">
            <a:spAutoFit/>
          </a:bodyPr>
          <a:lstStyle/>
          <a:p>
            <a:pPr indent="-311150" lvl="0" marL="457200" marR="266700" rtl="0" algn="l">
              <a:lnSpc>
                <a:spcPct val="115000"/>
              </a:lnSpc>
              <a:spcBef>
                <a:spcPts val="1100"/>
              </a:spcBef>
              <a:spcAft>
                <a:spcPts val="0"/>
              </a:spcAft>
              <a:buClr>
                <a:srgbClr val="595959"/>
              </a:buClr>
              <a:buSzPts val="1300"/>
              <a:buFont typeface="Barlow Semi Condensed Medium"/>
              <a:buChar char="●"/>
            </a:pPr>
            <a:r>
              <a:rPr lang="en" sz="1300">
                <a:solidFill>
                  <a:srgbClr val="595959"/>
                </a:solidFill>
                <a:latin typeface="Barlow Semi Condensed Medium"/>
                <a:ea typeface="Barlow Semi Condensed Medium"/>
                <a:cs typeface="Barlow Semi Condensed Medium"/>
                <a:sym typeface="Barlow Semi Condensed Medium"/>
              </a:rPr>
              <a:t>The first graph shows clustering results with restriction on distribution within 1 standard deviation. The cluster number is almost same as no restrictions, which is 11. But the distance between each </a:t>
            </a:r>
            <a:r>
              <a:rPr lang="en" sz="1300">
                <a:solidFill>
                  <a:srgbClr val="595959"/>
                </a:solidFill>
                <a:latin typeface="Barlow Semi Condensed Medium"/>
                <a:ea typeface="Barlow Semi Condensed Medium"/>
                <a:cs typeface="Barlow Semi Condensed Medium"/>
                <a:sym typeface="Barlow Semi Condensed Medium"/>
              </a:rPr>
              <a:t>company changes and become more dispersed.</a:t>
            </a:r>
            <a:endParaRPr sz="1300">
              <a:solidFill>
                <a:srgbClr val="595959"/>
              </a:solidFill>
              <a:latin typeface="Barlow Semi Condensed Medium"/>
              <a:ea typeface="Barlow Semi Condensed Medium"/>
              <a:cs typeface="Barlow Semi Condensed Medium"/>
              <a:sym typeface="Barlow Semi Condensed Medium"/>
            </a:endParaRPr>
          </a:p>
          <a:p>
            <a:pPr indent="-311150" lvl="0" marL="457200" marR="266700" rtl="0" algn="l">
              <a:lnSpc>
                <a:spcPct val="115000"/>
              </a:lnSpc>
              <a:spcBef>
                <a:spcPts val="1100"/>
              </a:spcBef>
              <a:spcAft>
                <a:spcPts val="1000"/>
              </a:spcAft>
              <a:buClr>
                <a:srgbClr val="595959"/>
              </a:buClr>
              <a:buSzPts val="1300"/>
              <a:buFont typeface="Barlow Semi Condensed Medium"/>
              <a:buChar char="●"/>
            </a:pPr>
            <a:r>
              <a:rPr lang="en" sz="1300">
                <a:solidFill>
                  <a:srgbClr val="595959"/>
                </a:solidFill>
                <a:latin typeface="Barlow Semi Condensed Medium"/>
                <a:ea typeface="Barlow Semi Condensed Medium"/>
                <a:cs typeface="Barlow Semi Condensed Medium"/>
                <a:sym typeface="Barlow Semi Condensed Medium"/>
              </a:rPr>
              <a:t>The second graph shows clustering results with restriction on distribution within 0.1 standard deviation. With this restriction, cluster number reduces to 7  and distance is even  more dispersed.</a:t>
            </a:r>
            <a:endParaRPr sz="1300">
              <a:solidFill>
                <a:srgbClr val="595959"/>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6" name="Shape 2936"/>
        <p:cNvGrpSpPr/>
        <p:nvPr/>
      </p:nvGrpSpPr>
      <p:grpSpPr>
        <a:xfrm>
          <a:off x="0" y="0"/>
          <a:ext cx="0" cy="0"/>
          <a:chOff x="0" y="0"/>
          <a:chExt cx="0" cy="0"/>
        </a:xfrm>
      </p:grpSpPr>
      <p:sp>
        <p:nvSpPr>
          <p:cNvPr id="2937" name="Google Shape;2937;p94"/>
          <p:cNvSpPr txBox="1"/>
          <p:nvPr/>
        </p:nvSpPr>
        <p:spPr>
          <a:xfrm>
            <a:off x="1918050" y="1235000"/>
            <a:ext cx="53079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200">
                <a:solidFill>
                  <a:schemeClr val="accent1"/>
                </a:solidFill>
                <a:latin typeface="Fjalla One"/>
                <a:ea typeface="Fjalla One"/>
                <a:cs typeface="Fjalla One"/>
                <a:sym typeface="Fjalla One"/>
              </a:rPr>
              <a:t>Thank You For Listening</a:t>
            </a:r>
            <a:endParaRPr b="1" sz="7200">
              <a:solidFill>
                <a:schemeClr val="accent1"/>
              </a:solidFill>
              <a:latin typeface="Fjalla One"/>
              <a:ea typeface="Fjalla One"/>
              <a:cs typeface="Fjalla One"/>
              <a:sym typeface="Fjalla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63"/>
          <p:cNvSpPr txBox="1"/>
          <p:nvPr>
            <p:ph type="title"/>
          </p:nvPr>
        </p:nvSpPr>
        <p:spPr>
          <a:xfrm>
            <a:off x="1477950" y="338325"/>
            <a:ext cx="65106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rPr>
              <a:t>Please analyze the signal’s effectiveness or lack thereof in forecasting ETF price, using whatever metrics you think are most relevant.</a:t>
            </a:r>
            <a:endParaRPr sz="1800"/>
          </a:p>
        </p:txBody>
      </p:sp>
      <p:sp>
        <p:nvSpPr>
          <p:cNvPr id="2063" name="Google Shape;2063;p63"/>
          <p:cNvSpPr txBox="1"/>
          <p:nvPr/>
        </p:nvSpPr>
        <p:spPr>
          <a:xfrm>
            <a:off x="1082775" y="1412825"/>
            <a:ext cx="34812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374151"/>
              </a:buClr>
              <a:buSzPts val="1400"/>
              <a:buFont typeface="Barlow Semi Condensed"/>
              <a:buChar char="●"/>
            </a:pPr>
            <a:r>
              <a:rPr lang="en">
                <a:solidFill>
                  <a:srgbClr val="374151"/>
                </a:solidFill>
                <a:latin typeface="Barlow Semi Condensed Medium"/>
                <a:ea typeface="Barlow Semi Condensed Medium"/>
                <a:cs typeface="Barlow Semi Condensed Medium"/>
                <a:sym typeface="Barlow Semi Condensed Medium"/>
              </a:rPr>
              <a:t>At first glance, it appears that the signal does not demonstrate any ability to predict outcomes when tested on a separate set of data (20% of the most recent data). This observation was made by examining a residual plot of the signal against the previous day's open value and the close value. </a:t>
            </a:r>
            <a:endParaRPr>
              <a:solidFill>
                <a:srgbClr val="374151"/>
              </a:solidFill>
              <a:latin typeface="Barlow Semi Condensed Medium"/>
              <a:ea typeface="Barlow Semi Condensed Medium"/>
              <a:cs typeface="Barlow Semi Condensed Medium"/>
              <a:sym typeface="Barlow Semi Condensed Medium"/>
            </a:endParaRPr>
          </a:p>
          <a:p>
            <a:pPr indent="-317500" lvl="0" marL="457200" rtl="0" algn="l">
              <a:lnSpc>
                <a:spcPct val="115000"/>
              </a:lnSpc>
              <a:spcBef>
                <a:spcPts val="0"/>
              </a:spcBef>
              <a:spcAft>
                <a:spcPts val="0"/>
              </a:spcAft>
              <a:buClr>
                <a:srgbClr val="374151"/>
              </a:buClr>
              <a:buSzPts val="1400"/>
              <a:buFont typeface="Barlow Semi Condensed Medium"/>
              <a:buChar char="●"/>
            </a:pPr>
            <a:r>
              <a:rPr lang="en">
                <a:solidFill>
                  <a:srgbClr val="374151"/>
                </a:solidFill>
                <a:latin typeface="Barlow Semi Condensed Medium"/>
                <a:ea typeface="Barlow Semi Condensed Medium"/>
                <a:cs typeface="Barlow Semi Condensed Medium"/>
                <a:sym typeface="Barlow Semi Condensed Medium"/>
              </a:rPr>
              <a:t>We also ran the correlation heatmap between the variables</a:t>
            </a:r>
            <a:endParaRPr>
              <a:solidFill>
                <a:srgbClr val="374151"/>
              </a:solidFill>
              <a:latin typeface="Barlow Semi Condensed Medium"/>
              <a:ea typeface="Barlow Semi Condensed Medium"/>
              <a:cs typeface="Barlow Semi Condensed Medium"/>
              <a:sym typeface="Barlow Semi Condensed Medium"/>
            </a:endParaRPr>
          </a:p>
          <a:p>
            <a:pPr indent="-317500" lvl="0" marL="457200" rtl="0" algn="l">
              <a:lnSpc>
                <a:spcPct val="115000"/>
              </a:lnSpc>
              <a:spcBef>
                <a:spcPts val="0"/>
              </a:spcBef>
              <a:spcAft>
                <a:spcPts val="0"/>
              </a:spcAft>
              <a:buClr>
                <a:srgbClr val="374151"/>
              </a:buClr>
              <a:buSzPts val="1400"/>
              <a:buFont typeface="Barlow Semi Condensed Medium"/>
              <a:buChar char="●"/>
            </a:pPr>
            <a:r>
              <a:rPr lang="en">
                <a:solidFill>
                  <a:srgbClr val="374151"/>
                </a:solidFill>
                <a:latin typeface="Barlow Semi Condensed Medium"/>
                <a:ea typeface="Barlow Semi Condensed Medium"/>
                <a:cs typeface="Barlow Semi Condensed Medium"/>
                <a:sym typeface="Barlow Semi Condensed Medium"/>
              </a:rPr>
              <a:t>Signal Effectiveness correlation result has been done, where the errors are being measured</a:t>
            </a:r>
            <a:endParaRPr>
              <a:latin typeface="Barlow Semi Condensed Medium"/>
              <a:ea typeface="Barlow Semi Condensed Medium"/>
              <a:cs typeface="Barlow Semi Condensed Medium"/>
              <a:sym typeface="Barlow Semi Condensed Medium"/>
            </a:endParaRPr>
          </a:p>
        </p:txBody>
      </p:sp>
      <p:pic>
        <p:nvPicPr>
          <p:cNvPr id="2064" name="Google Shape;2064;p63"/>
          <p:cNvPicPr preferRelativeResize="0"/>
          <p:nvPr/>
        </p:nvPicPr>
        <p:blipFill rotWithShape="1">
          <a:blip r:embed="rId3">
            <a:alphaModFix/>
          </a:blip>
          <a:srcRect b="0" l="4961" r="5159" t="0"/>
          <a:stretch/>
        </p:blipFill>
        <p:spPr>
          <a:xfrm>
            <a:off x="4648700" y="1307875"/>
            <a:ext cx="3522326" cy="2918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64"/>
          <p:cNvSpPr txBox="1"/>
          <p:nvPr>
            <p:ph type="title"/>
          </p:nvPr>
        </p:nvSpPr>
        <p:spPr>
          <a:xfrm>
            <a:off x="1807646" y="338325"/>
            <a:ext cx="55287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rPr>
              <a:t>Run any exploratory data analysis you think is important and highlight any interesting insights you come across</a:t>
            </a:r>
            <a:endParaRPr sz="1800">
              <a:solidFill>
                <a:srgbClr val="000000"/>
              </a:solidFill>
            </a:endParaRPr>
          </a:p>
          <a:p>
            <a:pPr indent="0" lvl="0" marL="0" rtl="0" algn="ctr">
              <a:spcBef>
                <a:spcPts val="0"/>
              </a:spcBef>
              <a:spcAft>
                <a:spcPts val="0"/>
              </a:spcAft>
              <a:buNone/>
            </a:pPr>
            <a:r>
              <a:t/>
            </a:r>
            <a:endParaRPr sz="1400">
              <a:solidFill>
                <a:srgbClr val="000000"/>
              </a:solidFill>
            </a:endParaRPr>
          </a:p>
        </p:txBody>
      </p:sp>
      <p:sp>
        <p:nvSpPr>
          <p:cNvPr id="2070" name="Google Shape;2070;p64"/>
          <p:cNvSpPr txBox="1"/>
          <p:nvPr/>
        </p:nvSpPr>
        <p:spPr>
          <a:xfrm>
            <a:off x="1471775" y="1354225"/>
            <a:ext cx="6289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Barlow Semi Condensed Medium"/>
                <a:ea typeface="Barlow Semi Condensed Medium"/>
                <a:cs typeface="Barlow Semi Condensed Medium"/>
                <a:sym typeface="Barlow Semi Condensed Medium"/>
              </a:rPr>
              <a:t>Stationarity test has been done (The time series is not stationary)</a:t>
            </a:r>
            <a:endParaRPr sz="1600">
              <a:solidFill>
                <a:srgbClr val="374151"/>
              </a:solidFill>
              <a:latin typeface="Barlow Semi Condensed Medium"/>
              <a:ea typeface="Barlow Semi Condensed Medium"/>
              <a:cs typeface="Barlow Semi Condensed Medium"/>
              <a:sym typeface="Barlow Semi Condensed Medium"/>
            </a:endParaRPr>
          </a:p>
        </p:txBody>
      </p:sp>
      <p:pic>
        <p:nvPicPr>
          <p:cNvPr id="2071" name="Google Shape;2071;p64"/>
          <p:cNvPicPr preferRelativeResize="0"/>
          <p:nvPr/>
        </p:nvPicPr>
        <p:blipFill>
          <a:blip r:embed="rId3">
            <a:alphaModFix/>
          </a:blip>
          <a:stretch>
            <a:fillRect/>
          </a:stretch>
        </p:blipFill>
        <p:spPr>
          <a:xfrm>
            <a:off x="1471771" y="2313200"/>
            <a:ext cx="6200448" cy="2420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65"/>
          <p:cNvSpPr txBox="1"/>
          <p:nvPr/>
        </p:nvSpPr>
        <p:spPr>
          <a:xfrm>
            <a:off x="1184950" y="1061275"/>
            <a:ext cx="7200900" cy="15099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n" sz="1800">
                <a:solidFill>
                  <a:srgbClr val="595959"/>
                </a:solidFill>
                <a:latin typeface="Barlow Semi Condensed Medium"/>
                <a:ea typeface="Barlow Semi Condensed Medium"/>
                <a:cs typeface="Barlow Semi Condensed Medium"/>
                <a:sym typeface="Barlow Semi Condensed Medium"/>
              </a:rPr>
              <a:t>The sample time series is not stationary. ACF and PACF indicates there should be AR process in the closing price series, we could model price with AR(3). No MA process involved.</a:t>
            </a:r>
            <a:endParaRPr sz="1800">
              <a:solidFill>
                <a:srgbClr val="595959"/>
              </a:solidFill>
              <a:latin typeface="Barlow Semi Condensed Medium"/>
              <a:ea typeface="Barlow Semi Condensed Medium"/>
              <a:cs typeface="Barlow Semi Condensed Medium"/>
              <a:sym typeface="Barlow Semi Condensed Medium"/>
            </a:endParaRPr>
          </a:p>
          <a:p>
            <a:pPr indent="0" lvl="0" marL="457200" rtl="0" algn="l">
              <a:lnSpc>
                <a:spcPct val="115000"/>
              </a:lnSpc>
              <a:spcBef>
                <a:spcPts val="1200"/>
              </a:spcBef>
              <a:spcAft>
                <a:spcPts val="1200"/>
              </a:spcAft>
              <a:buNone/>
            </a:pPr>
            <a:r>
              <a:t/>
            </a:r>
            <a:endParaRPr/>
          </a:p>
        </p:txBody>
      </p:sp>
      <p:pic>
        <p:nvPicPr>
          <p:cNvPr id="2077" name="Google Shape;2077;p65"/>
          <p:cNvPicPr preferRelativeResize="0"/>
          <p:nvPr/>
        </p:nvPicPr>
        <p:blipFill>
          <a:blip r:embed="rId3">
            <a:alphaModFix/>
          </a:blip>
          <a:stretch>
            <a:fillRect/>
          </a:stretch>
        </p:blipFill>
        <p:spPr>
          <a:xfrm>
            <a:off x="802650" y="2423826"/>
            <a:ext cx="2487076" cy="1359852"/>
          </a:xfrm>
          <a:prstGeom prst="rect">
            <a:avLst/>
          </a:prstGeom>
          <a:noFill/>
          <a:ln>
            <a:noFill/>
          </a:ln>
        </p:spPr>
      </p:pic>
      <p:pic>
        <p:nvPicPr>
          <p:cNvPr id="2078" name="Google Shape;2078;p65"/>
          <p:cNvPicPr preferRelativeResize="0"/>
          <p:nvPr/>
        </p:nvPicPr>
        <p:blipFill>
          <a:blip r:embed="rId4">
            <a:alphaModFix/>
          </a:blip>
          <a:stretch>
            <a:fillRect/>
          </a:stretch>
        </p:blipFill>
        <p:spPr>
          <a:xfrm>
            <a:off x="3502850" y="2391950"/>
            <a:ext cx="2647299" cy="1423600"/>
          </a:xfrm>
          <a:prstGeom prst="rect">
            <a:avLst/>
          </a:prstGeom>
          <a:noFill/>
          <a:ln>
            <a:noFill/>
          </a:ln>
        </p:spPr>
      </p:pic>
      <p:pic>
        <p:nvPicPr>
          <p:cNvPr id="2079" name="Google Shape;2079;p65"/>
          <p:cNvPicPr preferRelativeResize="0"/>
          <p:nvPr/>
        </p:nvPicPr>
        <p:blipFill>
          <a:blip r:embed="rId5">
            <a:alphaModFix/>
          </a:blip>
          <a:stretch>
            <a:fillRect/>
          </a:stretch>
        </p:blipFill>
        <p:spPr>
          <a:xfrm>
            <a:off x="6150147" y="2428450"/>
            <a:ext cx="2487079" cy="135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66"/>
          <p:cNvSpPr txBox="1"/>
          <p:nvPr>
            <p:ph type="title"/>
          </p:nvPr>
        </p:nvSpPr>
        <p:spPr>
          <a:xfrm>
            <a:off x="935150" y="968775"/>
            <a:ext cx="7463700" cy="12921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1200"/>
              </a:spcAft>
              <a:buNone/>
            </a:pPr>
            <a:r>
              <a:rPr lang="en" sz="1700">
                <a:solidFill>
                  <a:srgbClr val="595959"/>
                </a:solidFill>
                <a:latin typeface="Barlow Semi Condensed Medium"/>
                <a:ea typeface="Barlow Semi Condensed Medium"/>
                <a:cs typeface="Barlow Semi Condensed Medium"/>
                <a:sym typeface="Barlow Semi Condensed Medium"/>
              </a:rPr>
              <a:t>Then we measure the signal and the date together and we can see that they are closely correlated to each other</a:t>
            </a:r>
            <a:endParaRPr sz="1700">
              <a:latin typeface="Barlow Semi Condensed Medium"/>
              <a:ea typeface="Barlow Semi Condensed Medium"/>
              <a:cs typeface="Barlow Semi Condensed Medium"/>
              <a:sym typeface="Barlow Semi Condensed Medium"/>
            </a:endParaRPr>
          </a:p>
        </p:txBody>
      </p:sp>
      <p:pic>
        <p:nvPicPr>
          <p:cNvPr id="2085" name="Google Shape;2085;p66"/>
          <p:cNvPicPr preferRelativeResize="0"/>
          <p:nvPr/>
        </p:nvPicPr>
        <p:blipFill>
          <a:blip r:embed="rId3">
            <a:alphaModFix/>
          </a:blip>
          <a:stretch>
            <a:fillRect/>
          </a:stretch>
        </p:blipFill>
        <p:spPr>
          <a:xfrm>
            <a:off x="1966412" y="2378625"/>
            <a:ext cx="5401173" cy="213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67"/>
          <p:cNvSpPr txBox="1"/>
          <p:nvPr>
            <p:ph type="title"/>
          </p:nvPr>
        </p:nvSpPr>
        <p:spPr>
          <a:xfrm>
            <a:off x="1158900" y="344850"/>
            <a:ext cx="69861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rPr>
              <a:t>Write a summary for the team addressing your observations about the efficacy and believability of the product, and recommendation for next steps.</a:t>
            </a:r>
            <a:endParaRPr sz="1800">
              <a:solidFill>
                <a:srgbClr val="000000"/>
              </a:solidFill>
            </a:endParaRPr>
          </a:p>
          <a:p>
            <a:pPr indent="0" lvl="0" marL="0" rtl="0" algn="ctr">
              <a:spcBef>
                <a:spcPts val="0"/>
              </a:spcBef>
              <a:spcAft>
                <a:spcPts val="0"/>
              </a:spcAft>
              <a:buNone/>
            </a:pPr>
            <a:r>
              <a:t/>
            </a:r>
            <a:endParaRPr sz="1800">
              <a:solidFill>
                <a:srgbClr val="000000"/>
              </a:solidFill>
            </a:endParaRPr>
          </a:p>
          <a:p>
            <a:pPr indent="0" lvl="0" marL="0" rtl="0" algn="ctr">
              <a:spcBef>
                <a:spcPts val="0"/>
              </a:spcBef>
              <a:spcAft>
                <a:spcPts val="0"/>
              </a:spcAft>
              <a:buNone/>
            </a:pPr>
            <a:r>
              <a:t/>
            </a:r>
            <a:endParaRPr sz="1400">
              <a:solidFill>
                <a:srgbClr val="000000"/>
              </a:solidFill>
            </a:endParaRPr>
          </a:p>
        </p:txBody>
      </p:sp>
      <p:sp>
        <p:nvSpPr>
          <p:cNvPr id="2091" name="Google Shape;2091;p67"/>
          <p:cNvSpPr txBox="1"/>
          <p:nvPr/>
        </p:nvSpPr>
        <p:spPr>
          <a:xfrm>
            <a:off x="1198050" y="1354225"/>
            <a:ext cx="6907800" cy="33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95959"/>
                </a:solidFill>
                <a:latin typeface="Barlow Semi Condensed Medium"/>
                <a:ea typeface="Barlow Semi Condensed Medium"/>
                <a:cs typeface="Barlow Semi Condensed Medium"/>
                <a:sym typeface="Barlow Semi Condensed Medium"/>
              </a:rPr>
              <a:t>This data shows that the signal data is efficient in predicting the the Adj Close data. Thus it is effective in predicting the price of the ETF</a:t>
            </a:r>
            <a:endParaRPr>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a:solidFill>
                  <a:srgbClr val="595959"/>
                </a:solidFill>
                <a:latin typeface="Barlow Semi Condensed Medium"/>
                <a:ea typeface="Barlow Semi Condensed Medium"/>
                <a:cs typeface="Barlow Semi Condensed Medium"/>
                <a:sym typeface="Barlow Semi Condensed Medium"/>
              </a:rPr>
              <a:t>There are some outliers and some errors within the data but they are minor and can be fixed by either dropping the value or fill it forward</a:t>
            </a:r>
            <a:endParaRPr>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0"/>
              </a:spcAft>
              <a:buNone/>
            </a:pPr>
            <a:r>
              <a:rPr lang="en">
                <a:solidFill>
                  <a:srgbClr val="595959"/>
                </a:solidFill>
                <a:latin typeface="Barlow Semi Condensed Medium"/>
                <a:ea typeface="Barlow Semi Condensed Medium"/>
                <a:cs typeface="Barlow Semi Condensed Medium"/>
                <a:sym typeface="Barlow Semi Condensed Medium"/>
              </a:rPr>
              <a:t>From the EDA we can see that there are some volatility pattern with the data but overall there is a slight upward trend.</a:t>
            </a:r>
            <a:endParaRPr>
              <a:solidFill>
                <a:srgbClr val="59595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1200"/>
              </a:spcBef>
              <a:spcAft>
                <a:spcPts val="1200"/>
              </a:spcAft>
              <a:buNone/>
            </a:pPr>
            <a:r>
              <a:rPr lang="en">
                <a:solidFill>
                  <a:srgbClr val="595959"/>
                </a:solidFill>
                <a:latin typeface="Barlow Semi Condensed Medium"/>
                <a:ea typeface="Barlow Semi Condensed Medium"/>
                <a:cs typeface="Barlow Semi Condensed Medium"/>
                <a:sym typeface="Barlow Semi Condensed Medium"/>
              </a:rPr>
              <a:t>The strengths of this data set is that it is  very detailed and has a lot of days and updated on a daily basis. The weakness is it doesn’t provide enough variables and explanation to predict the ETF price and some of the variables are correlated to each other thus making the time series to be non-stationary. So, there should be </a:t>
            </a:r>
            <a:r>
              <a:rPr lang="en">
                <a:solidFill>
                  <a:srgbClr val="374151"/>
                </a:solidFill>
                <a:latin typeface="Barlow Semi Condensed Medium"/>
                <a:ea typeface="Barlow Semi Condensed Medium"/>
                <a:cs typeface="Barlow Semi Condensed Medium"/>
                <a:sym typeface="Barlow Semi Condensed Medium"/>
              </a:rPr>
              <a:t>further refinement of the signal, additional validation of the data, or integration into production systems.</a:t>
            </a:r>
            <a:endParaRPr sz="1800">
              <a:solidFill>
                <a:srgbClr val="595959"/>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5" name="Shape 2095"/>
        <p:cNvGrpSpPr/>
        <p:nvPr/>
      </p:nvGrpSpPr>
      <p:grpSpPr>
        <a:xfrm>
          <a:off x="0" y="0"/>
          <a:ext cx="0" cy="0"/>
          <a:chOff x="0" y="0"/>
          <a:chExt cx="0" cy="0"/>
        </a:xfrm>
      </p:grpSpPr>
      <p:sp>
        <p:nvSpPr>
          <p:cNvPr id="2096" name="Google Shape;2096;p68"/>
          <p:cNvSpPr txBox="1"/>
          <p:nvPr/>
        </p:nvSpPr>
        <p:spPr>
          <a:xfrm>
            <a:off x="5412700" y="1209800"/>
            <a:ext cx="39156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6400">
                <a:solidFill>
                  <a:schemeClr val="accent6"/>
                </a:solidFill>
                <a:latin typeface="Fjalla One"/>
                <a:ea typeface="Fjalla One"/>
                <a:cs typeface="Fjalla One"/>
                <a:sym typeface="Fjalla One"/>
              </a:rPr>
              <a:t>Project 2 part 1:</a:t>
            </a:r>
            <a:endParaRPr b="1" sz="6400">
              <a:solidFill>
                <a:schemeClr val="accent6"/>
              </a:solidFill>
              <a:latin typeface="Fjalla One"/>
              <a:ea typeface="Fjalla One"/>
              <a:cs typeface="Fjalla One"/>
              <a:sym typeface="Fjalla One"/>
            </a:endParaRPr>
          </a:p>
          <a:p>
            <a:pPr indent="0" lvl="0" marL="0" rtl="0" algn="l">
              <a:spcBef>
                <a:spcPts val="0"/>
              </a:spcBef>
              <a:spcAft>
                <a:spcPts val="0"/>
              </a:spcAft>
              <a:buNone/>
            </a:pPr>
            <a:r>
              <a:t/>
            </a:r>
            <a:endParaRPr b="1" sz="2400">
              <a:latin typeface="Viga"/>
              <a:ea typeface="Viga"/>
              <a:cs typeface="Viga"/>
              <a:sym typeface="Viga"/>
            </a:endParaRPr>
          </a:p>
        </p:txBody>
      </p:sp>
      <p:sp>
        <p:nvSpPr>
          <p:cNvPr id="2097" name="Google Shape;2097;p68"/>
          <p:cNvSpPr txBox="1"/>
          <p:nvPr/>
        </p:nvSpPr>
        <p:spPr>
          <a:xfrm>
            <a:off x="5606800" y="3529250"/>
            <a:ext cx="185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8FAFB"/>
                </a:solidFill>
                <a:latin typeface="Barlow Semi Condensed SemiBold"/>
                <a:ea typeface="Barlow Semi Condensed SemiBold"/>
                <a:cs typeface="Barlow Semi Condensed SemiBold"/>
                <a:sym typeface="Barlow Semi Condensed SemiBold"/>
              </a:rPr>
              <a:t>Sumedha Bansal </a:t>
            </a:r>
            <a:endParaRPr sz="1800">
              <a:solidFill>
                <a:srgbClr val="F8FAFB"/>
              </a:solidFill>
              <a:highlight>
                <a:schemeClr val="lt1"/>
              </a:highlight>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